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257" r:id="rId2"/>
    <p:sldId id="265" r:id="rId3"/>
    <p:sldId id="261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7" r:id="rId14"/>
    <p:sldId id="276" r:id="rId15"/>
    <p:sldId id="278" r:id="rId16"/>
    <p:sldId id="279" r:id="rId17"/>
    <p:sldId id="280" r:id="rId18"/>
    <p:sldId id="28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263EF-0C85-42E7-92ED-D7EDCAAE98C1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83FFC-0F6C-4DE7-8A65-F06858EB84D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83FFC-0F6C-4DE7-8A65-F06858EB84DD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2236AD3F-D740-40D1-BD0F-C2CCE841CA8F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4CBDEF7-21B1-4E7C-90A2-4B879DD69B4A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236AD3F-D740-40D1-BD0F-C2CCE841CA8F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4CBDEF7-21B1-4E7C-90A2-4B879DD69B4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236AD3F-D740-40D1-BD0F-C2CCE841CA8F}" type="datetimeFigureOut">
              <a:rPr lang="ru-RU" smtClean="0"/>
              <a:t>12.02.2016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BDEF7-21B1-4E7C-90A2-4B879DD69B4A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4.jpeg"/><Relationship Id="rId7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http://i.huffpost.com/gen/2097110/images/o-AUSTRALIA-facebook.jpg" TargetMode="External"/><Relationship Id="rId3" Type="http://schemas.openxmlformats.org/officeDocument/2006/relationships/image" Target="../media/image59.jpeg"/><Relationship Id="rId7" Type="http://schemas.openxmlformats.org/officeDocument/2006/relationships/image" Target="../media/image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i00.i.aliimg.com/photo/v0/60044452538/cheap_safety_sign_uniso_print.jpg" TargetMode="External"/><Relationship Id="rId5" Type="http://schemas.openxmlformats.org/officeDocument/2006/relationships/image" Target="../media/image60.jpeg"/><Relationship Id="rId4" Type="http://schemas.openxmlformats.org/officeDocument/2006/relationships/image" Target="http://dims.vetstreet.com/dims3/MMAH/resize/630x420/quality/90/http:/s3.amazonaws.com/assets.prod.vetstreet.com/fc/fd7780859011e1b25e005056ad4734/file/mermaid.jpg" TargetMode="External"/><Relationship Id="rId9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4.jpe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.jpeg"/><Relationship Id="rId7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4.jpeg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pn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4.jpeg"/><Relationship Id="rId7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4.jpeg"/><Relationship Id="rId7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-85869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0" name="Picture 10" descr="http://wl.static.fotolia.com/jpg/00/58/78/81/400_F_58788104_RhfZJJGV2dVYRZc0LpvWnhkpgks791p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04664"/>
            <a:ext cx="7128792" cy="4374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067944" y="479715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выполнила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ученица 5Б класса,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Пронькина Дарья, 11 лет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Руководитель: Маслова Т.В.,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учитель английского языка.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34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707904" y="404664"/>
            <a:ext cx="18389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3300"/>
                </a:solidFill>
              </a:rPr>
              <a:t>Products</a:t>
            </a:r>
            <a:r>
              <a:rPr lang="ru-RU" sz="2800" b="1" dirty="0">
                <a:solidFill>
                  <a:srgbClr val="003300"/>
                </a:solidFill>
              </a:rPr>
              <a:t>.</a:t>
            </a:r>
            <a:endParaRPr lang="ru-RU" sz="2800" dirty="0">
              <a:solidFill>
                <a:srgbClr val="003300"/>
              </a:solidFill>
            </a:endParaRPr>
          </a:p>
          <a:p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3584" y="1340768"/>
            <a:ext cx="3608488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r>
              <a:rPr lang="en-US" sz="2400" b="1" dirty="0">
                <a:solidFill>
                  <a:srgbClr val="003300"/>
                </a:solidFill>
              </a:rPr>
              <a:t>Vegemite [</a:t>
            </a:r>
            <a:r>
              <a:rPr lang="ru-RU" sz="2400" dirty="0" err="1">
                <a:solidFill>
                  <a:srgbClr val="003300"/>
                </a:solidFill>
              </a:rPr>
              <a:t>ˈ</a:t>
            </a:r>
            <a:r>
              <a:rPr lang="ru-RU" sz="2400" b="1" dirty="0" err="1">
                <a:solidFill>
                  <a:srgbClr val="003300"/>
                </a:solidFill>
              </a:rPr>
              <a:t>vedʒ</a:t>
            </a:r>
            <a:r>
              <a:rPr lang="en-US" sz="2400" b="1" dirty="0" err="1">
                <a:solidFill>
                  <a:srgbClr val="003300"/>
                </a:solidFill>
              </a:rPr>
              <a:t>emait</a:t>
            </a:r>
            <a:r>
              <a:rPr lang="en-US" sz="2400" b="1" dirty="0" smtClean="0">
                <a:solidFill>
                  <a:srgbClr val="003300"/>
                </a:solidFill>
              </a:rPr>
              <a:t>]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Australia</a:t>
            </a:r>
            <a:r>
              <a:rPr lang="ru-RU" sz="2400" b="1" dirty="0">
                <a:solidFill>
                  <a:srgbClr val="003300"/>
                </a:solidFill>
              </a:rPr>
              <a:t>)</a:t>
            </a:r>
            <a:endParaRPr lang="ru-RU" sz="2400" dirty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r>
              <a:rPr lang="ru-RU" sz="2400" b="1" dirty="0" err="1" smtClean="0">
                <a:solidFill>
                  <a:srgbClr val="003300"/>
                </a:solidFill>
              </a:rPr>
              <a:t>Веджимайт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endParaRPr lang="en-US" sz="2400" b="1" dirty="0" smtClean="0">
              <a:solidFill>
                <a:srgbClr val="00330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0" y="1700808"/>
            <a:ext cx="38760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Особые продукты </a:t>
            </a:r>
            <a:r>
              <a:rPr lang="ru-RU" sz="2400" b="1" dirty="0" smtClean="0">
                <a:solidFill>
                  <a:srgbClr val="003300"/>
                </a:solidFill>
              </a:rPr>
              <a:t>питания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Russia</a:t>
            </a:r>
            <a:r>
              <a:rPr lang="ru-RU" sz="2400" b="1" dirty="0">
                <a:solidFill>
                  <a:srgbClr val="003300"/>
                </a:solidFill>
              </a:rPr>
              <a:t>)</a:t>
            </a: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43934"/>
            <a:ext cx="6386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5410" name="Picture 2" descr="vegemit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140968"/>
            <a:ext cx="4176464" cy="2784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5411" name="Picture 3" descr="http://irecommend.ru.q5.r-99.com/sites/default/files/imagecache/copyright1/user-images/250682/2G6LN5snWEsKfxp3zZ6W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140968"/>
            <a:ext cx="3788324" cy="2835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34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907704" y="476672"/>
            <a:ext cx="19377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/>
          </a:p>
          <a:p>
            <a:pPr algn="ctr"/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</a:rPr>
              <a:t>Honey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[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hʌni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Australia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Мед</a:t>
            </a:r>
            <a:endParaRPr lang="ru-RU" sz="2400" b="1" dirty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012160" y="1484784"/>
            <a:ext cx="14782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Мед </a:t>
            </a:r>
            <a:r>
              <a:rPr lang="ru-RU" sz="2400" dirty="0">
                <a:solidFill>
                  <a:srgbClr val="003300"/>
                </a:solidFill>
              </a:rPr>
              <a:t/>
            </a:r>
            <a:br>
              <a:rPr lang="ru-RU" sz="2400" dirty="0">
                <a:solidFill>
                  <a:srgbClr val="003300"/>
                </a:solidFill>
              </a:rPr>
            </a:br>
            <a:r>
              <a:rPr lang="ru-RU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Russia</a:t>
            </a:r>
            <a:r>
              <a:rPr lang="ru-RU" sz="2400" b="1" dirty="0">
                <a:solidFill>
                  <a:srgbClr val="003300"/>
                </a:solidFill>
              </a:rPr>
              <a:t>)</a:t>
            </a: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707904" y="260648"/>
            <a:ext cx="160011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3300"/>
                </a:solidFill>
              </a:rPr>
              <a:t>Products</a:t>
            </a:r>
            <a:r>
              <a:rPr lang="ru-RU" sz="2400" b="1" dirty="0" smtClean="0">
                <a:solidFill>
                  <a:srgbClr val="003300"/>
                </a:solidFill>
              </a:rPr>
              <a:t>.</a:t>
            </a:r>
            <a:endParaRPr lang="ru-RU" sz="2400" dirty="0" smtClean="0">
              <a:solidFill>
                <a:srgbClr val="003300"/>
              </a:solidFill>
            </a:endParaRP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339752" y="3717032"/>
            <a:ext cx="220868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Manuka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 honey</a:t>
            </a:r>
            <a:r>
              <a:rPr lang="en-US" sz="2400" dirty="0">
                <a:solidFill>
                  <a:srgbClr val="003300"/>
                </a:solidFill>
              </a:rPr>
              <a:t> </a:t>
            </a: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pic>
        <p:nvPicPr>
          <p:cNvPr id="144385" name="Picture 1" descr="http://fermagid.ru/images/pchely/evkaliptovyj-m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772816"/>
            <a:ext cx="216024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4386" name="Picture 2" descr="http://76.my/Malaysia/manuka-honey-high-mgo-umf-manuka-health-250g-roronoazolo-1509-27-roronoazolo@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4221088"/>
            <a:ext cx="2304256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4387" name="Рисунок 30" descr="Сувениры из России - иностранным друзьям в подарок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2636912"/>
            <a:ext cx="302433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34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563888" y="332656"/>
            <a:ext cx="15909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</a:rPr>
              <a:t>Products</a:t>
            </a:r>
            <a:r>
              <a:rPr lang="ru-RU" sz="2800" b="1" dirty="0" smtClean="0">
                <a:solidFill>
                  <a:srgbClr val="003300"/>
                </a:solidFill>
                <a:latin typeface="Calibri" pitchFamily="34" charset="0"/>
              </a:rPr>
              <a:t>.</a:t>
            </a:r>
            <a:endParaRPr lang="ru-RU" sz="2800" b="1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1556792"/>
            <a:ext cx="248376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/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Jerky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[dʒ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eki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] 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Australia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Джерки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355976" y="692696"/>
            <a:ext cx="335566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Fish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and 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caviar </a:t>
            </a:r>
            <a:r>
              <a:rPr lang="en-US" sz="2400" dirty="0">
                <a:solidFill>
                  <a:srgbClr val="003300"/>
                </a:solidFill>
                <a:latin typeface="Calibri" pitchFamily="34" charset="0"/>
              </a:rPr>
              <a:t>[ˈ</a:t>
            </a:r>
            <a:r>
              <a:rPr lang="en-US" sz="2400" dirty="0" err="1">
                <a:solidFill>
                  <a:srgbClr val="003300"/>
                </a:solidFill>
                <a:latin typeface="Calibri" pitchFamily="34" charset="0"/>
              </a:rPr>
              <a:t>kævɪɑ</a:t>
            </a:r>
            <a:r>
              <a:rPr lang="en-US" sz="2400" dirty="0">
                <a:solidFill>
                  <a:srgbClr val="003300"/>
                </a:solidFill>
                <a:latin typeface="Calibri" pitchFamily="34" charset="0"/>
              </a:rPr>
              <a:t>ː]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 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Russia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Рыба и икра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pic>
        <p:nvPicPr>
          <p:cNvPr id="143361" name="Picture 1" descr="jerk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77072"/>
            <a:ext cx="3562546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62" name="Picture 2" descr="сувенирный деревянный бочонок «Русское море» 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94583" y="4077072"/>
            <a:ext cx="1878957" cy="2520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63" name="Picture 3" descr="JrZPlaKQbw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39952" y="2348880"/>
            <a:ext cx="2809166" cy="1933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563888" y="260648"/>
            <a:ext cx="15909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</a:rPr>
              <a:t>Products</a:t>
            </a:r>
            <a:r>
              <a:rPr lang="ru-RU" sz="2800" b="1" dirty="0" smtClean="0">
                <a:solidFill>
                  <a:srgbClr val="003300"/>
                </a:solidFill>
                <a:latin typeface="Calibri" pitchFamily="34" charset="0"/>
              </a:rPr>
              <a:t>.</a:t>
            </a:r>
            <a:endParaRPr lang="ru-RU" sz="2800" b="1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1340768"/>
            <a:ext cx="24837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/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Australian olive oil (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Ausrtalia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932040" y="404664"/>
            <a:ext cx="3597139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Jam </a:t>
            </a:r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</a:rPr>
              <a:t>Lillypilly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Australia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)</a:t>
            </a:r>
            <a:r>
              <a:rPr lang="ru-RU" sz="2400" dirty="0">
                <a:solidFill>
                  <a:srgbClr val="003300"/>
                </a:solidFill>
                <a:latin typeface="Calibri" pitchFamily="34" charset="0"/>
              </a:rPr>
              <a:t>   </a:t>
            </a:r>
            <a:endParaRPr lang="en-US" sz="2400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Варенье или джемы из 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ягод дерева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</a:rPr>
              <a:t>Lillypilly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endParaRPr lang="ru-RU" sz="2400" dirty="0"/>
          </a:p>
          <a:p>
            <a:pPr algn="ctr"/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pic>
        <p:nvPicPr>
          <p:cNvPr id="146434" name="Picture 2" descr="http://www.purrrchase.hk/main/web/rotator/images/fini%20olives%20main%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645024"/>
            <a:ext cx="4390263" cy="2319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6435" name="Picture 3" descr="http://sportsmancreek.org/wordpress/wp-content/uploads/2010/06/lilly-pill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4932040" y="3212976"/>
            <a:ext cx="3888431" cy="2592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34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707904" y="260648"/>
            <a:ext cx="12488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 </a:t>
            </a:r>
            <a:r>
              <a:rPr lang="en-US" sz="2800" b="1" dirty="0">
                <a:solidFill>
                  <a:srgbClr val="003300"/>
                </a:solidFill>
                <a:latin typeface="Calibri" pitchFamily="34" charset="0"/>
              </a:rPr>
              <a:t>Crafts.</a:t>
            </a:r>
            <a:endParaRPr lang="ru-RU" sz="28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sz="2800" b="1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16632"/>
            <a:ext cx="248376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/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err="1" smtClean="0">
                <a:solidFill>
                  <a:srgbClr val="003300"/>
                </a:solidFill>
                <a:latin typeface="Calibri" pitchFamily="34" charset="0"/>
              </a:rPr>
              <a:t>Churinga</a:t>
            </a:r>
            <a:endParaRPr lang="en-US" sz="2400" b="1" dirty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[</a:t>
            </a:r>
            <a:r>
              <a:rPr lang="en-US" sz="2400" b="1" dirty="0" err="1" smtClean="0">
                <a:solidFill>
                  <a:srgbClr val="003300"/>
                </a:solidFill>
                <a:latin typeface="Calibri" pitchFamily="34" charset="0"/>
              </a:rPr>
              <a:t>tʃʊ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(ə)ˈ</a:t>
            </a:r>
            <a:r>
              <a:rPr lang="en-US" sz="2400" b="1" dirty="0" err="1" smtClean="0">
                <a:solidFill>
                  <a:srgbClr val="003300"/>
                </a:solidFill>
                <a:latin typeface="Calibri" pitchFamily="34" charset="0"/>
              </a:rPr>
              <a:t>rɪŋɡə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</a:rPr>
              <a:t>Australia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Чуринга</a:t>
            </a:r>
          </a:p>
          <a:p>
            <a:pPr algn="ctr"/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123558" y="692696"/>
            <a:ext cx="1820498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pic>
        <p:nvPicPr>
          <p:cNvPr id="147458" name="Picture 2" descr="https://upload.wikimedia.org/wikipedia/commons/thumb/1/17/Bramadera.JPG/480px-Bramader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2276872"/>
            <a:ext cx="2736304" cy="1664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7460" name="Picture 4" descr="hello_html_m63bb03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2492896"/>
            <a:ext cx="1728192" cy="3080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7461" name="Picture 5" descr="hohloma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4149080"/>
            <a:ext cx="2394922" cy="2410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4343666" y="1196752"/>
            <a:ext cx="350384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Изделия с городецкой 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и 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хохломской росписью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.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Russia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99592" y="4005064"/>
            <a:ext cx="275357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Paintings 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Ausrtalia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47462" name="Рисунок 10" descr="сувениры Австрали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576" y="4581128"/>
            <a:ext cx="3043900" cy="1984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563888" y="260648"/>
            <a:ext cx="11494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</a:rPr>
              <a:t>Crafts</a:t>
            </a:r>
            <a:r>
              <a:rPr lang="ru-RU" sz="2800" b="1" dirty="0" smtClean="0">
                <a:solidFill>
                  <a:srgbClr val="003300"/>
                </a:solidFill>
                <a:latin typeface="Calibri" pitchFamily="34" charset="0"/>
              </a:rPr>
              <a:t>.</a:t>
            </a:r>
            <a:endParaRPr lang="ru-RU" sz="2800" b="1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48376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/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</a:rPr>
              <a:t>Matryoshka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. 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Russia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Матрешка. </a:t>
            </a:r>
            <a:r>
              <a:rPr lang="ru-RU" sz="2400" dirty="0">
                <a:solidFill>
                  <a:srgbClr val="003300"/>
                </a:solidFill>
                <a:latin typeface="Calibri" pitchFamily="34" charset="0"/>
              </a:rPr>
              <a:t/>
            </a:r>
            <a:br>
              <a:rPr lang="ru-RU" sz="2400" dirty="0">
                <a:solidFill>
                  <a:srgbClr val="003300"/>
                </a:solidFill>
                <a:latin typeface="Calibri" pitchFamily="34" charset="0"/>
              </a:rPr>
            </a:b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652120" y="332656"/>
            <a:ext cx="1655390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Самовар</a:t>
            </a:r>
            <a:r>
              <a:rPr lang="ru-RU" sz="2400" b="1" dirty="0">
                <a:solidFill>
                  <a:srgbClr val="003300"/>
                </a:solidFill>
              </a:rPr>
              <a:t>.</a:t>
            </a:r>
            <a:r>
              <a:rPr lang="en-US" sz="2400" b="1" dirty="0">
                <a:solidFill>
                  <a:srgbClr val="003300"/>
                </a:solidFill>
              </a:rPr>
              <a:t> </a:t>
            </a:r>
            <a:endParaRPr lang="ru-RU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</a:rPr>
              <a:t>Samovar</a:t>
            </a:r>
            <a:r>
              <a:rPr lang="ru-RU" sz="24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Russia</a:t>
            </a:r>
            <a:r>
              <a:rPr lang="ru-RU" sz="2400" b="1" dirty="0" smtClean="0">
                <a:solidFill>
                  <a:srgbClr val="003300"/>
                </a:solidFill>
              </a:rPr>
              <a:t>)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Самовар.</a:t>
            </a:r>
            <a:r>
              <a:rPr lang="en-US" sz="2400" b="1" dirty="0" smtClean="0">
                <a:solidFill>
                  <a:srgbClr val="003300"/>
                </a:solidFill>
              </a:rPr>
              <a:t> </a:t>
            </a:r>
            <a:endParaRPr lang="ru-RU" sz="2400" b="1" dirty="0" smtClean="0">
              <a:solidFill>
                <a:srgbClr val="003300"/>
              </a:solidFill>
            </a:endParaRPr>
          </a:p>
          <a:p>
            <a:pPr algn="ctr"/>
            <a:endParaRPr lang="ru-RU" sz="2400" dirty="0"/>
          </a:p>
          <a:p>
            <a:pPr algn="ctr"/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endParaRPr lang="ru-RU" sz="2400" dirty="0"/>
          </a:p>
          <a:p>
            <a:pPr algn="ctr"/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pic>
        <p:nvPicPr>
          <p:cNvPr id="148483" name="Picture 3" descr="http://ladagift.narod.ru/nest1/M5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077072"/>
            <a:ext cx="3024336" cy="2611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34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8486" name="Picture 6" descr="http://g.zbp.ru/90/70/2cd5ab.gqldd8.3fdp.q4.d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132856"/>
            <a:ext cx="3563888" cy="1895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8488" name="Picture 8" descr="http://newstula.ru/uploads/s1/%D0%A2%D1%83%D0%BB%D0%B0/%D1%81%D0%B0%D0%BC%D0%BE%D0%B2%D0%B0%D1%8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2420888"/>
            <a:ext cx="4219465" cy="3249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979712" y="332656"/>
            <a:ext cx="64393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00"/>
                </a:solidFill>
                <a:latin typeface="Calibri" pitchFamily="34" charset="0"/>
              </a:rPr>
              <a:t>Копии </a:t>
            </a:r>
            <a:r>
              <a:rPr lang="ru-RU" sz="2800" b="1" dirty="0">
                <a:solidFill>
                  <a:srgbClr val="003300"/>
                </a:solidFill>
                <a:latin typeface="Calibri" pitchFamily="34" charset="0"/>
              </a:rPr>
              <a:t>австралийских дорожных </a:t>
            </a:r>
            <a:r>
              <a:rPr lang="ru-RU" sz="2800" b="1" dirty="0" smtClean="0">
                <a:solidFill>
                  <a:srgbClr val="003300"/>
                </a:solidFill>
                <a:latin typeface="Calibri" pitchFamily="34" charset="0"/>
              </a:rPr>
              <a:t>знаков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</a:rPr>
              <a:t>Australia)</a:t>
            </a:r>
            <a:endParaRPr lang="ru-RU" sz="2800" b="1" dirty="0">
              <a:solidFill>
                <a:srgbClr val="003300"/>
              </a:solidFill>
              <a:latin typeface="Calibri" pitchFamily="34" charset="0"/>
            </a:endParaRPr>
          </a:p>
        </p:txBody>
      </p:sp>
      <p:pic>
        <p:nvPicPr>
          <p:cNvPr id="149507" name="Picture 3" descr="http://dims.vetstreet.com/dims3/MMAH/resize/630x420/quality/90/http://s3.amazonaws.com/assets.prod.vetstreet.com/fc/fd7780859011e1b25e005056ad4734/file/mermaid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467544" y="1340768"/>
            <a:ext cx="3885250" cy="2596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9506" name="Picture 2" descr="http://i00.i.aliimg.com/photo/v0/60044452538/cheap_safety_sign_uniso_print.jpg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5364088" y="1340768"/>
            <a:ext cx="2664296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9505" name="Picture 1" descr="http://i.huffpost.com/gen/2097110/images/o-AUSTRALIA-facebook.jpg"/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2051720" y="4077072"/>
            <a:ext cx="504056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9509" name="Rectangle 5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0" y="2800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0" y="3933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9509" name="Rectangle 5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0" y="2800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0" y="3933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2123728" y="548680"/>
            <a:ext cx="65060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</a:rPr>
              <a:t>Какой </a:t>
            </a:r>
            <a:r>
              <a:rPr lang="ru-RU" sz="2800" b="1" dirty="0">
                <a:solidFill>
                  <a:srgbClr val="003300"/>
                </a:solidFill>
              </a:rPr>
              <a:t>сувенир вы предпочли бы увезти </a:t>
            </a:r>
            <a:endParaRPr lang="en-US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из </a:t>
            </a:r>
            <a:r>
              <a:rPr lang="ru-RU" sz="2800" b="1" dirty="0">
                <a:solidFill>
                  <a:srgbClr val="003300"/>
                </a:solidFill>
              </a:rPr>
              <a:t>Австралии</a:t>
            </a:r>
            <a:r>
              <a:rPr lang="ru-RU" sz="2800" b="1" dirty="0" smtClean="0">
                <a:solidFill>
                  <a:srgbClr val="003300"/>
                </a:solidFill>
              </a:rPr>
              <a:t>?</a:t>
            </a:r>
            <a:endParaRPr lang="ru-RU" sz="2800" b="1" dirty="0">
              <a:solidFill>
                <a:srgbClr val="003300"/>
              </a:solidFill>
            </a:endParaRPr>
          </a:p>
        </p:txBody>
      </p:sp>
      <p:pic>
        <p:nvPicPr>
          <p:cNvPr id="150530" name="Диаграмма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84784"/>
            <a:ext cx="8352928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9509" name="Rectangle 5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0" y="2800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0" y="3933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1979712" y="476672"/>
            <a:ext cx="5765489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3300"/>
                </a:solidFill>
                <a:latin typeface="Calibri" pitchFamily="34" charset="0"/>
              </a:rPr>
              <a:t>Thanks for your attention!</a:t>
            </a:r>
            <a:endParaRPr lang="ru-RU" sz="4000" b="1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sz="2800" b="1" dirty="0">
              <a:solidFill>
                <a:srgbClr val="003300"/>
              </a:solidFill>
            </a:endParaRPr>
          </a:p>
        </p:txBody>
      </p:sp>
      <p:pic>
        <p:nvPicPr>
          <p:cNvPr id="151554" name="Picture 2" descr="http://www.hinduhumanrights.info/wp-content/uploads/2013/12/21154-1000x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484784"/>
            <a:ext cx="7128792" cy="4676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0052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32656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0054" name="Picture 6" descr="http://idealog.co.nz/media/VERSIONS/images/blog/2012/01/screen_shot_2012-01-27_at_9.09.44_am_1200x12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6563" y="260648"/>
            <a:ext cx="4531971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0056" name="Picture 8" descr="http://isla-vl.ru/netcat_files/110/196/1264599101_touris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5" y="3645024"/>
            <a:ext cx="4068927" cy="2700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115616" y="1124744"/>
            <a:ext cx="30243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Every tourist wants to take something interesting from the country </a:t>
            </a:r>
            <a:r>
              <a:rPr lang="en-US" sz="2800" dirty="0" smtClean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2800" dirty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he visits.</a:t>
            </a:r>
            <a:endParaRPr lang="ru-RU" sz="2800" dirty="0">
              <a:solidFill>
                <a:srgbClr val="003300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130058" name="Picture 10" descr="http://www.kingtur.ru/uploads/image/%D0%90%D0%B2%D1%81%D1%82%D1%80%D0%B0%D0%BB%D0%B8%D1%8F/%D0%B1%D1%83%D0%BC%D0%B5%D1%8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9992" y="3645024"/>
            <a:ext cx="4104456" cy="2733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907704" y="332656"/>
            <a:ext cx="698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Australia (</a:t>
            </a:r>
            <a:r>
              <a:rPr lang="en-US" sz="2800" i="1" dirty="0" err="1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australis</a:t>
            </a:r>
            <a:r>
              <a:rPr lang="en-US" sz="2800" dirty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2800" dirty="0" smtClean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 means “southern</a:t>
            </a:r>
            <a:r>
              <a:rPr lang="en-US" sz="2800" dirty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”) is one of the most interesting continents.</a:t>
            </a:r>
            <a:endParaRPr lang="ru-RU" sz="2800" dirty="0">
              <a:solidFill>
                <a:srgbClr val="003300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126978" name="Picture 2" descr="http://oldkiev.net/wp-content/uploads/2014/02/avstralija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196752"/>
            <a:ext cx="3264363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80" name="Picture 4" descr="https://www.pics-zone.ru/img.php?url=http://wileywitch.com/wp-content/uploads/2013/05/kangaroo-beach-800x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005064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82" name="Picture 6" descr="http://edwardtraversa.com/wp-content/uploads/2013/09/13580_636982083002832_741404614_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221088"/>
            <a:ext cx="3989243" cy="2493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86" name="Picture 10" descr="http://www.geyikmerkezi.com/resimarsivi/Koala_resimler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196752"/>
            <a:ext cx="3168352" cy="2534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88" name="Picture 12" descr="http://cs627427.vk.me/v627427220/d00a/2TSp5mPX-q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55776" y="2420888"/>
            <a:ext cx="3456384" cy="3061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404664"/>
            <a:ext cx="1224136" cy="796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619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260648"/>
            <a:ext cx="932830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987824" y="188640"/>
            <a:ext cx="381642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Musical </a:t>
            </a:r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instruments.</a:t>
            </a:r>
            <a:endParaRPr lang="ru-RU" sz="2800" b="1" dirty="0" smtClean="0">
              <a:solidFill>
                <a:srgbClr val="003300"/>
              </a:solidFill>
              <a:latin typeface="Calibri" pitchFamily="34" charset="0"/>
              <a:ea typeface="Adobe Gothic Std B" pitchFamily="34" charset="-128"/>
            </a:endParaRPr>
          </a:p>
          <a:p>
            <a:endParaRPr lang="ru-RU" sz="2800" b="1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1196752"/>
            <a:ext cx="345549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Didgeridoo 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[ˌ</a:t>
            </a:r>
            <a:r>
              <a:rPr lang="en-US" sz="2400" b="1" dirty="0" err="1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dɪdʒəri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ːˈduː]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  <a:ea typeface="Adobe Gothic Std B" pitchFamily="34" charset="-128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Australia) 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  <a:ea typeface="Adobe Gothic Std B" pitchFamily="34" charset="-128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Д</a:t>
            </a:r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иджериду</a:t>
            </a:r>
            <a:endParaRPr lang="ru-RU" sz="2400" dirty="0">
              <a:solidFill>
                <a:srgbClr val="003300"/>
              </a:solidFill>
              <a:latin typeface="Calibri" pitchFamily="34" charset="0"/>
              <a:ea typeface="Adobe Gothic Std B" pitchFamily="34" charset="-128"/>
            </a:endParaRPr>
          </a:p>
          <a:p>
            <a:endParaRPr lang="ru-RU" dirty="0"/>
          </a:p>
        </p:txBody>
      </p:sp>
      <p:pic>
        <p:nvPicPr>
          <p:cNvPr id="136197" name="Picture 5" descr="http://images.goaheadtours.netdna-cdn.com/banner/5143/native-australian-aboriginal-musical-instrumen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564904"/>
            <a:ext cx="3912032" cy="2202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6198" name="Рисунок 11" descr="Диджериду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941168"/>
            <a:ext cx="3931750" cy="1551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4932040" y="620688"/>
            <a:ext cx="290630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Tin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whistles [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tinˈwɪsl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]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  <a:ea typeface="Adobe Gothic Std B" pitchFamily="34" charset="-128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(Russia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)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  <a:ea typeface="Adobe Gothic Std B" pitchFamily="34" charset="-128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Свистульки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36200" name="Picture 8" descr="http://www.lubo-dorogo.com/photos/shop918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1772816"/>
            <a:ext cx="3024336" cy="1791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4860032" y="3501008"/>
            <a:ext cx="32644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3300"/>
                </a:solidFill>
                <a:ea typeface="Adobe Gothic Std B" pitchFamily="34" charset="-128"/>
              </a:rPr>
              <a:t>Balalaika</a:t>
            </a:r>
            <a:r>
              <a:rPr lang="ru-RU" sz="2400" b="1" dirty="0" smtClean="0">
                <a:solidFill>
                  <a:srgbClr val="003300"/>
                </a:solidFill>
                <a:ea typeface="Adobe Gothic Std B" pitchFamily="34" charset="-128"/>
              </a:rPr>
              <a:t> </a:t>
            </a:r>
            <a:r>
              <a:rPr lang="ru-RU" sz="2400" b="1" dirty="0" err="1">
                <a:solidFill>
                  <a:srgbClr val="003300"/>
                </a:solidFill>
                <a:ea typeface="Adobe Gothic Std B" pitchFamily="34" charset="-128"/>
              </a:rPr>
              <a:t>[ˌbæləˈlaɪkə</a:t>
            </a:r>
            <a:r>
              <a:rPr lang="ru-RU" sz="2400" b="1" dirty="0">
                <a:solidFill>
                  <a:srgbClr val="003300"/>
                </a:solidFill>
                <a:ea typeface="Adobe Gothic Std B" pitchFamily="34" charset="-128"/>
              </a:rPr>
              <a:t>] (</a:t>
            </a:r>
            <a:r>
              <a:rPr lang="en-US" sz="2400" b="1" dirty="0">
                <a:solidFill>
                  <a:srgbClr val="003300"/>
                </a:solidFill>
                <a:ea typeface="Adobe Gothic Std B" pitchFamily="34" charset="-128"/>
              </a:rPr>
              <a:t>Russia</a:t>
            </a:r>
            <a:r>
              <a:rPr lang="ru-RU" sz="2400" b="1" dirty="0" smtClean="0">
                <a:solidFill>
                  <a:srgbClr val="003300"/>
                </a:solidFill>
                <a:ea typeface="Adobe Gothic Std B" pitchFamily="34" charset="-128"/>
              </a:rPr>
              <a:t>)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ea typeface="Adobe Gothic Std B" pitchFamily="34" charset="-128"/>
              </a:rPr>
              <a:t>Балалайка 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136201" name="Picture 9" descr="http://www.playcast.ru/uploads/2015/11/17/15916849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20072" y="4653136"/>
            <a:ext cx="3167323" cy="1867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635896" y="332656"/>
            <a:ext cx="139333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3300"/>
                </a:solidFill>
                <a:latin typeface="Calibri" pitchFamily="34" charset="0"/>
              </a:rPr>
              <a:t>Clothes</a:t>
            </a:r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</a:rPr>
              <a:t>.</a:t>
            </a:r>
            <a:endParaRPr lang="ru-RU" sz="28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7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260648"/>
            <a:ext cx="942651" cy="1091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11560" y="1196752"/>
            <a:ext cx="286584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3300"/>
                </a:solidFill>
                <a:latin typeface="Calibri" pitchFamily="34" charset="0"/>
              </a:rPr>
              <a:t>Ugg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Boots [ˈ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ʌɡ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bu:ts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Australia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</a:rPr>
              <a:t>Угги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endParaRPr lang="ru-RU" dirty="0"/>
          </a:p>
        </p:txBody>
      </p:sp>
      <p:pic>
        <p:nvPicPr>
          <p:cNvPr id="135169" name="Picture 1" descr="http://webmoda.com.ua/images/people/l/29996b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2276872"/>
            <a:ext cx="2163684" cy="1603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5170" name="Picture 2" descr="http://magicmama.ru/image/data/UGG/0dfb69171781aaa01376ea4fd70680a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2348880"/>
            <a:ext cx="1728192" cy="1517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6444209" y="1412776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436096" y="620688"/>
            <a:ext cx="250132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V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alenki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 [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valenki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]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  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Russia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Валенки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35171" name="Picture 3" descr="http://www.gorizont.org/files/photos/shop_items/gorizont_item_picture1_277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1700808"/>
            <a:ext cx="194421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5172" name="Picture 4" descr="http://olmoda.ru/image/cache/data/Valenki1/valenki-zhenskie-147v-800x6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6216" y="1844824"/>
            <a:ext cx="2203445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395536" y="3789040"/>
            <a:ext cx="354648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Digger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- hat  [ˈ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dɪgə</a:t>
            </a:r>
            <a:r>
              <a:rPr lang="en-US" sz="2400" dirty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hæt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Australia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en-US" sz="2400" b="1" dirty="0" err="1" smtClean="0">
                <a:solidFill>
                  <a:srgbClr val="003300"/>
                </a:solidFill>
                <a:latin typeface="Calibri" pitchFamily="34" charset="0"/>
              </a:rPr>
              <a:t>Шляпа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35173" name="Picture 5" descr="kangaroo_hat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31640" y="4941168"/>
            <a:ext cx="2105116" cy="1674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5004048" y="3573016"/>
            <a:ext cx="363997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Pile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field cap [pail 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fild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kæ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p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(Russia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Шапка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-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ушанка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35174" name="Picture 6" descr="http://sorento.kia-club.ru/forum/download/file.php?id=19355&amp;t=1&amp;sid=344cfeabe36b5f6897b03b4316099f1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48264" y="4941168"/>
            <a:ext cx="1852190" cy="1492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5175" name="Picture 7" descr="http://content.podarki.ru/goods-images/0c4f1c67-db75-41f5-b1d7-b13d49a3f4da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55976" y="5085184"/>
            <a:ext cx="2509032" cy="1305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42435" y="1268760"/>
            <a:ext cx="319626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 </a:t>
            </a:r>
            <a:r>
              <a:rPr lang="en-US" sz="2400" b="1" dirty="0" err="1">
                <a:latin typeface="Calibri" pitchFamily="34" charset="0"/>
              </a:rPr>
              <a:t>Coogi</a:t>
            </a:r>
            <a:r>
              <a:rPr lang="en-US" sz="2400" b="1" dirty="0">
                <a:latin typeface="Calibri" pitchFamily="34" charset="0"/>
              </a:rPr>
              <a:t> [</a:t>
            </a:r>
            <a:r>
              <a:rPr lang="en-US" sz="2400" b="1" dirty="0" err="1">
                <a:latin typeface="Calibri" pitchFamily="34" charset="0"/>
              </a:rPr>
              <a:t>kugi</a:t>
            </a:r>
            <a:r>
              <a:rPr lang="en-US" sz="2400" b="1" dirty="0">
                <a:latin typeface="Calibri" pitchFamily="34" charset="0"/>
              </a:rPr>
              <a:t>], [</a:t>
            </a:r>
            <a:r>
              <a:rPr lang="en-US" sz="2400" b="1" dirty="0" err="1">
                <a:latin typeface="Calibri" pitchFamily="34" charset="0"/>
              </a:rPr>
              <a:t>kudʒ</a:t>
            </a:r>
            <a:r>
              <a:rPr lang="ru-RU" sz="2400" b="1" dirty="0" err="1">
                <a:latin typeface="Calibri" pitchFamily="34" charset="0"/>
              </a:rPr>
              <a:t>i</a:t>
            </a:r>
            <a:r>
              <a:rPr lang="en-US" sz="2400" dirty="0">
                <a:latin typeface="Calibri" pitchFamily="34" charset="0"/>
              </a:rPr>
              <a:t>]</a:t>
            </a:r>
            <a:r>
              <a:rPr lang="en-US" sz="2400" b="1" dirty="0">
                <a:latin typeface="Calibri" pitchFamily="34" charset="0"/>
              </a:rPr>
              <a:t> </a:t>
            </a:r>
            <a:endParaRPr lang="ru-RU" sz="2400" b="1" dirty="0" smtClean="0">
              <a:latin typeface="Calibri" pitchFamily="34" charset="0"/>
            </a:endParaRPr>
          </a:p>
          <a:p>
            <a:pPr algn="ctr"/>
            <a:r>
              <a:rPr lang="en-US" sz="2400" b="1" dirty="0" smtClean="0">
                <a:latin typeface="Calibri" pitchFamily="34" charset="0"/>
              </a:rPr>
              <a:t>(</a:t>
            </a:r>
            <a:r>
              <a:rPr lang="en-US" sz="2400" b="1" dirty="0">
                <a:latin typeface="Calibri" pitchFamily="34" charset="0"/>
              </a:rPr>
              <a:t>Australia</a:t>
            </a:r>
            <a:r>
              <a:rPr lang="en-US" sz="2400" b="1" dirty="0" smtClean="0">
                <a:latin typeface="Calibri" pitchFamily="34" charset="0"/>
              </a:rPr>
              <a:t>)</a:t>
            </a:r>
            <a:endParaRPr lang="ru-RU" sz="2400" b="1" dirty="0" smtClean="0">
              <a:latin typeface="Calibri" pitchFamily="34" charset="0"/>
            </a:endParaRPr>
          </a:p>
          <a:p>
            <a:pPr algn="ctr"/>
            <a:r>
              <a:rPr lang="ru-RU" sz="2400" b="1" dirty="0" smtClean="0">
                <a:latin typeface="Calibri" pitchFamily="34" charset="0"/>
              </a:rPr>
              <a:t>Куги</a:t>
            </a:r>
            <a:endParaRPr lang="ru-RU" sz="2400" dirty="0"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34146" name="Picture 2" descr="http://images.vectorhq.com/images/previews/177/coogi-model-psd-46377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356992"/>
            <a:ext cx="2232248" cy="3158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499992" y="476672"/>
            <a:ext cx="390408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 </a:t>
            </a:r>
            <a:r>
              <a:rPr lang="ru-RU" sz="2400" b="1" dirty="0">
                <a:latin typeface="Calibri" pitchFamily="34" charset="0"/>
              </a:rPr>
              <a:t> </a:t>
            </a:r>
            <a:r>
              <a:rPr lang="en-US" sz="2400" b="1" dirty="0">
                <a:latin typeface="Calibri" pitchFamily="34" charset="0"/>
              </a:rPr>
              <a:t>B</a:t>
            </a:r>
            <a:r>
              <a:rPr lang="ru-RU" sz="2400" b="1" dirty="0" err="1">
                <a:latin typeface="Calibri" pitchFamily="34" charset="0"/>
              </a:rPr>
              <a:t>elcher</a:t>
            </a:r>
            <a:r>
              <a:rPr lang="en-US" sz="2400" b="1" dirty="0">
                <a:latin typeface="Calibri" pitchFamily="34" charset="0"/>
              </a:rPr>
              <a:t>s</a:t>
            </a:r>
            <a:r>
              <a:rPr lang="ru-RU" sz="2400" b="1" dirty="0">
                <a:latin typeface="Calibri" pitchFamily="34" charset="0"/>
              </a:rPr>
              <a:t> </a:t>
            </a:r>
            <a:r>
              <a:rPr lang="ru-RU" sz="2400" b="1" dirty="0" err="1">
                <a:latin typeface="Calibri" pitchFamily="34" charset="0"/>
              </a:rPr>
              <a:t>[ˈbeltʃə</a:t>
            </a:r>
            <a:r>
              <a:rPr lang="ru-RU" sz="2400" b="1" dirty="0">
                <a:latin typeface="Calibri" pitchFamily="34" charset="0"/>
              </a:rPr>
              <a:t>] </a:t>
            </a:r>
            <a:endParaRPr lang="ru-RU" sz="2400" b="1" dirty="0" smtClean="0">
              <a:latin typeface="Calibri" pitchFamily="34" charset="0"/>
            </a:endParaRPr>
          </a:p>
          <a:p>
            <a:pPr algn="ctr"/>
            <a:r>
              <a:rPr lang="ru-RU" sz="2400" b="1" dirty="0" smtClean="0">
                <a:latin typeface="Calibri" pitchFamily="34" charset="0"/>
              </a:rPr>
              <a:t>(</a:t>
            </a:r>
            <a:r>
              <a:rPr lang="en-US" sz="2400" b="1" dirty="0">
                <a:latin typeface="Calibri" pitchFamily="34" charset="0"/>
              </a:rPr>
              <a:t>Russia</a:t>
            </a:r>
            <a:r>
              <a:rPr lang="ru-RU" sz="2400" b="1" dirty="0" smtClean="0">
                <a:latin typeface="Calibri" pitchFamily="34" charset="0"/>
              </a:rPr>
              <a:t>)</a:t>
            </a:r>
          </a:p>
          <a:p>
            <a:pPr algn="ctr"/>
            <a:r>
              <a:rPr lang="ru-RU" sz="2400" b="1" dirty="0" smtClean="0">
                <a:latin typeface="Calibri" pitchFamily="34" charset="0"/>
              </a:rPr>
              <a:t>Павлово-Посадские платки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34147" name="Рисунок 26" descr="Сувениры из России - иностранным друзьям в подаро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060848"/>
            <a:ext cx="244827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4148" name="Picture 4" descr="http://img0.liveinternet.ru/images/attach/c/1/61/409/61409300_1278848259_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4509120"/>
            <a:ext cx="2952328" cy="2011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707904" y="260648"/>
            <a:ext cx="139333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</a:rPr>
              <a:t>Clothes.</a:t>
            </a:r>
            <a:endParaRPr lang="ru-RU" sz="2800" dirty="0" smtClean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3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84368" y="260648"/>
            <a:ext cx="870643" cy="1008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4149" name="Picture 5" descr="https://images.rapgenius.com/5fec216179770557df896644906e9aff.570x826x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2420888"/>
            <a:ext cx="2016224" cy="2900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-85869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260648"/>
            <a:ext cx="1014659" cy="1174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491880" y="188640"/>
            <a:ext cx="1923988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Calibri" pitchFamily="34" charset="0"/>
              </a:rPr>
              <a:t>Table</a:t>
            </a:r>
            <a:r>
              <a:rPr lang="ru-RU" sz="2800" b="1" dirty="0">
                <a:latin typeface="Calibri" pitchFamily="34" charset="0"/>
              </a:rPr>
              <a:t>-</a:t>
            </a:r>
            <a:r>
              <a:rPr lang="en-US" sz="2800" b="1" dirty="0">
                <a:latin typeface="Calibri" pitchFamily="34" charset="0"/>
              </a:rPr>
              <a:t>linen</a:t>
            </a:r>
            <a:r>
              <a:rPr lang="ru-RU" sz="2800" b="1" dirty="0" smtClean="0">
                <a:latin typeface="Calibri" pitchFamily="34" charset="0"/>
              </a:rPr>
              <a:t>.</a:t>
            </a:r>
            <a:endParaRPr lang="ru-RU" sz="2800" dirty="0">
              <a:latin typeface="Calibri" pitchFamily="34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1340768"/>
            <a:ext cx="4637873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latin typeface="Calibri" pitchFamily="34" charset="0"/>
              </a:rPr>
              <a:t>Table</a:t>
            </a:r>
            <a:r>
              <a:rPr lang="ru-RU" sz="2400" b="1" dirty="0">
                <a:latin typeface="Calibri" pitchFamily="34" charset="0"/>
              </a:rPr>
              <a:t>-</a:t>
            </a:r>
            <a:r>
              <a:rPr lang="en-US" sz="2400" b="1" dirty="0">
                <a:latin typeface="Calibri" pitchFamily="34" charset="0"/>
              </a:rPr>
              <a:t>linen with original </a:t>
            </a:r>
            <a:endParaRPr lang="ru-RU" sz="2400" b="1" dirty="0" smtClean="0">
              <a:latin typeface="Calibri" pitchFamily="34" charset="0"/>
            </a:endParaRPr>
          </a:p>
          <a:p>
            <a:pPr algn="ctr"/>
            <a:r>
              <a:rPr lang="en-US" sz="2400" b="1" dirty="0" smtClean="0">
                <a:latin typeface="Calibri" pitchFamily="34" charset="0"/>
              </a:rPr>
              <a:t>aboriginal ornaments</a:t>
            </a:r>
            <a:endParaRPr lang="ru-RU" sz="2400" b="1" dirty="0" smtClean="0">
              <a:latin typeface="Calibri" pitchFamily="34" charset="0"/>
            </a:endParaRPr>
          </a:p>
          <a:p>
            <a:pPr algn="ctr"/>
            <a:r>
              <a:rPr lang="ru-RU" sz="2400" b="1" dirty="0" smtClean="0">
                <a:latin typeface="Calibri" pitchFamily="34" charset="0"/>
              </a:rPr>
              <a:t> </a:t>
            </a:r>
            <a:r>
              <a:rPr lang="ru-RU" sz="2400" b="1" dirty="0">
                <a:latin typeface="Calibri" pitchFamily="34" charset="0"/>
              </a:rPr>
              <a:t>( </a:t>
            </a:r>
            <a:r>
              <a:rPr lang="en-US" sz="2400" b="1" dirty="0">
                <a:latin typeface="Calibri" pitchFamily="34" charset="0"/>
              </a:rPr>
              <a:t>Australia</a:t>
            </a:r>
            <a:r>
              <a:rPr lang="ru-RU" sz="2400" b="1" dirty="0" smtClean="0">
                <a:latin typeface="Calibri" pitchFamily="34" charset="0"/>
              </a:rPr>
              <a:t>)</a:t>
            </a:r>
          </a:p>
          <a:p>
            <a:pPr algn="ctr"/>
            <a:r>
              <a:rPr lang="ru-RU" sz="2400" b="1" dirty="0" smtClean="0">
                <a:latin typeface="Calibri" pitchFamily="34" charset="0"/>
              </a:rPr>
              <a:t>Столовое белье с оригинальным </a:t>
            </a:r>
          </a:p>
          <a:p>
            <a:pPr algn="ctr"/>
            <a:r>
              <a:rPr lang="ru-RU" sz="2400" b="1" dirty="0" smtClean="0">
                <a:latin typeface="Calibri" pitchFamily="34" charset="0"/>
              </a:rPr>
              <a:t>австралийским орнаментом </a:t>
            </a:r>
            <a:endParaRPr lang="ru-RU" sz="2400" dirty="0" smtClean="0">
              <a:latin typeface="Calibri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39266" name="Picture 2" descr="http://cs3.livemaster.ru/zhurnalfoto/d/7/4/1304251249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573016"/>
            <a:ext cx="3168352" cy="2547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5148064" y="692696"/>
            <a:ext cx="234718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Столовое белье </a:t>
            </a:r>
            <a:endParaRPr lang="ru-RU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</a:rPr>
              <a:t>Table-linen </a:t>
            </a:r>
            <a:endParaRPr lang="ru-RU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Russia</a:t>
            </a:r>
            <a:r>
              <a:rPr lang="en-US" sz="2400" b="1" dirty="0" smtClean="0">
                <a:solidFill>
                  <a:srgbClr val="003300"/>
                </a:solidFill>
              </a:rPr>
              <a:t>)</a:t>
            </a:r>
            <a:endParaRPr lang="ru-RU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Столовое белье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39267" name="Picture 3" descr="http://cs5.livemaster.ru/storage/58/b8/307c2697ee4f3d68f027e07ff9au--dlya-doma-interera-lnyanaya-skatert-hohlom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4293096"/>
            <a:ext cx="3024336" cy="2262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9268" name="Picture 4" descr="http://tvoylen.ru/image/data/skater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2276872"/>
            <a:ext cx="3024336" cy="2002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260648"/>
            <a:ext cx="1014659" cy="1174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491880" y="404664"/>
            <a:ext cx="157665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3300"/>
                </a:solidFill>
              </a:rPr>
              <a:t>Jewelry.</a:t>
            </a:r>
            <a:endParaRPr lang="ru-RU" sz="28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971600" y="1268760"/>
            <a:ext cx="197361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Opals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[</a:t>
            </a:r>
            <a:r>
              <a:rPr lang="en-US" sz="2400" dirty="0" smtClean="0">
                <a:solidFill>
                  <a:srgbClr val="003300"/>
                </a:solidFill>
                <a:latin typeface="Calibri" pitchFamily="34" charset="0"/>
              </a:rPr>
              <a:t>ˈ</a:t>
            </a:r>
            <a:r>
              <a:rPr lang="en-US" sz="2400" dirty="0" err="1" smtClean="0">
                <a:solidFill>
                  <a:srgbClr val="003300"/>
                </a:solidFill>
                <a:latin typeface="Calibri" pitchFamily="34" charset="0"/>
              </a:rPr>
              <a:t>əʊpəl</a:t>
            </a:r>
            <a:r>
              <a:rPr lang="en-US" sz="2400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(Australia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Опалы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41318" name="Рисунок 9" descr="сувениры Австрали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437112"/>
            <a:ext cx="2664296" cy="2130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1319" name="Picture 7" descr="&amp;Ocy;&amp;pcy;&amp;acy;&amp;lcy;&amp;ycy; (opals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2492896"/>
            <a:ext cx="2448272" cy="1962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5220072" y="692696"/>
            <a:ext cx="217719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b="1" dirty="0" smtClean="0"/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Amber [</a:t>
            </a:r>
            <a:r>
              <a:rPr lang="en-US" sz="2400" dirty="0" smtClean="0">
                <a:solidFill>
                  <a:srgbClr val="003300"/>
                </a:solidFill>
                <a:latin typeface="Calibri" pitchFamily="34" charset="0"/>
              </a:rPr>
              <a:t>ˈ</a:t>
            </a:r>
            <a:r>
              <a:rPr lang="en-US" sz="2400" dirty="0" err="1" smtClean="0">
                <a:solidFill>
                  <a:srgbClr val="003300"/>
                </a:solidFill>
                <a:latin typeface="Calibri" pitchFamily="34" charset="0"/>
              </a:rPr>
              <a:t>ambə</a:t>
            </a:r>
            <a:r>
              <a:rPr lang="en-US" sz="2400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Russia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Янтарь 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pic>
        <p:nvPicPr>
          <p:cNvPr id="141320" name="Picture 8" descr="http://www.ru.all.biz/img/ru/catalog/1499329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4509120"/>
            <a:ext cx="2715222" cy="2005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1321" name="Picture 9" descr="http://samocv.ru/assets/images/products/3144/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2348880"/>
            <a:ext cx="2448272" cy="2099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34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779912" y="620688"/>
            <a:ext cx="15295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>
                <a:solidFill>
                  <a:srgbClr val="003300"/>
                </a:solidFill>
              </a:rPr>
              <a:t>Weapon</a:t>
            </a:r>
            <a:r>
              <a:rPr lang="ru-RU" sz="2800" b="1" dirty="0">
                <a:solidFill>
                  <a:srgbClr val="003300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484784"/>
            <a:ext cx="368447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dirty="0" smtClean="0"/>
          </a:p>
          <a:p>
            <a:pPr algn="ctr"/>
            <a:r>
              <a:rPr lang="ru-RU" sz="2400" b="1" dirty="0" err="1" smtClean="0">
                <a:solidFill>
                  <a:srgbClr val="003300"/>
                </a:solidFill>
              </a:rPr>
              <a:t>Boomerang</a:t>
            </a:r>
            <a:r>
              <a:rPr lang="ru-RU" sz="2400" b="1" dirty="0" smtClean="0">
                <a:solidFill>
                  <a:srgbClr val="003300"/>
                </a:solidFill>
              </a:rPr>
              <a:t>  </a:t>
            </a:r>
            <a:r>
              <a:rPr lang="ru-RU" sz="2400" b="1" dirty="0" err="1">
                <a:solidFill>
                  <a:srgbClr val="003300"/>
                </a:solidFill>
              </a:rPr>
              <a:t>[ˈbuːməraŋ</a:t>
            </a:r>
            <a:r>
              <a:rPr lang="ru-RU" sz="2400" b="1" dirty="0">
                <a:solidFill>
                  <a:srgbClr val="003300"/>
                </a:solidFill>
              </a:rPr>
              <a:t>]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Australia</a:t>
            </a:r>
            <a:r>
              <a:rPr lang="ru-RU" sz="2400" b="1" dirty="0" smtClean="0">
                <a:solidFill>
                  <a:srgbClr val="003300"/>
                </a:solidFill>
              </a:rPr>
              <a:t>)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Бумеранг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40289" name="Рисунок 12" descr="Бумеранги Австрали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198076">
            <a:off x="-420415" y="3360724"/>
            <a:ext cx="514539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5364088" y="2348880"/>
            <a:ext cx="29595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Сувенирное оружие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Russia</a:t>
            </a:r>
            <a:r>
              <a:rPr lang="ru-RU" sz="2400" b="1" dirty="0">
                <a:solidFill>
                  <a:srgbClr val="003300"/>
                </a:solidFill>
              </a:rPr>
              <a:t>)</a:t>
            </a: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pic>
        <p:nvPicPr>
          <p:cNvPr id="140291" name="Picture 3" descr="f0_2053220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3717032"/>
            <a:ext cx="3575643" cy="2685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Продукты. </a:t>
            </a: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Products</a:t>
            </a: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301</TotalTime>
  <Words>375</Words>
  <Application>Microsoft Office PowerPoint</Application>
  <PresentationFormat>Экран (4:3)</PresentationFormat>
  <Paragraphs>142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Начальная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madobad</dc:creator>
  <cp:lastModifiedBy>madobad</cp:lastModifiedBy>
  <cp:revision>31</cp:revision>
  <dcterms:created xsi:type="dcterms:W3CDTF">2016-02-12T13:55:32Z</dcterms:created>
  <dcterms:modified xsi:type="dcterms:W3CDTF">2016-02-12T18:56:44Z</dcterms:modified>
</cp:coreProperties>
</file>