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5" r:id="rId5"/>
    <p:sldId id="26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Бодрова" initials="ОБ" lastIdx="1" clrIdx="0">
    <p:extLst>
      <p:ext uri="{19B8F6BF-5375-455C-9EA6-DF929625EA0E}">
        <p15:presenceInfo xmlns:p15="http://schemas.microsoft.com/office/powerpoint/2012/main" userId="0159ded355aecc9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442DA-E63B-4646-86AA-8EBC8D6A715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A43F6-1B7E-47E0-8E94-ADAA00EE5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350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BECED-46AA-418A-845C-E71DCF4430A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1F188-2001-407D-A4E2-4DE6061EA9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inga_\Desktop\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987824" y="357166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        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ОДКОО Театральная студия «Непоседы»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3728" y="2077492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/>
              <a:t>Мастер-класс </a:t>
            </a:r>
            <a:r>
              <a:rPr lang="ru-RU" sz="3600" i="1" dirty="0" err="1" smtClean="0"/>
              <a:t>аквагриму</a:t>
            </a:r>
            <a:r>
              <a:rPr lang="ru-RU" sz="3600" i="1" dirty="0" smtClean="0"/>
              <a:t> «Тигрёнок</a:t>
            </a:r>
            <a:r>
              <a:rPr lang="ru-RU" sz="3600" i="1" dirty="0"/>
              <a:t>"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B942EF-202C-48C5-97FB-79A08F37D30F}"/>
              </a:ext>
            </a:extLst>
          </p:cNvPr>
          <p:cNvSpPr/>
          <p:nvPr/>
        </p:nvSpPr>
        <p:spPr>
          <a:xfrm rot="10800000" flipV="1">
            <a:off x="4211960" y="4536482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 algn="r"/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Шафик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Марьям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Ахмадовна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89132"/>
            <a:ext cx="1876735" cy="1882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3D8E6-670D-4122-8827-C82AB737E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4534"/>
            <a:ext cx="9144000" cy="1124744"/>
          </a:xfrm>
        </p:spPr>
        <p:txBody>
          <a:bodyPr>
            <a:noAutofit/>
          </a:bodyPr>
          <a:lstStyle/>
          <a:p>
            <a:r>
              <a:rPr lang="ru-RU" sz="3600" b="1" dirty="0"/>
              <a:t>Мастер-класс по нанесению рисунка на лицо, используя </a:t>
            </a:r>
            <a:r>
              <a:rPr lang="ru-RU" sz="3600" b="1" dirty="0" err="1" smtClean="0"/>
              <a:t>Аквагрим</a:t>
            </a:r>
            <a:r>
              <a:rPr lang="ru-RU" sz="3600" b="1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5EE35C-C3FB-4CAA-873C-B9C736C8A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96752"/>
            <a:ext cx="9144000" cy="57332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i="1" dirty="0"/>
              <a:t>И так, что нам потребуется: </a:t>
            </a:r>
          </a:p>
          <a:p>
            <a:pPr marL="0" indent="0">
              <a:buNone/>
            </a:pPr>
            <a:r>
              <a:rPr lang="ru-RU" b="1" dirty="0"/>
              <a:t>1.</a:t>
            </a:r>
            <a:r>
              <a:rPr lang="ru-RU" dirty="0"/>
              <a:t>Любые гипоаллергенные краски (Аква-грим), которые не вызывают аллергии на коже. Не стоит рисковать при проявлении аллергических реакций. Чтобы перестраховаться, нужно нанести краску на тыльную сторону ладони. Если проблем не возникло, можно спокойно приступать к росписи лица.</a:t>
            </a:r>
          </a:p>
          <a:p>
            <a:pPr marL="0" indent="0">
              <a:buNone/>
            </a:pPr>
            <a:r>
              <a:rPr lang="ru-RU" b="1" dirty="0"/>
              <a:t>2.</a:t>
            </a:r>
            <a:r>
              <a:rPr lang="ru-RU" dirty="0"/>
              <a:t>Кисти для прорисовки деталей разных размеров (тонкая, средняя)</a:t>
            </a:r>
          </a:p>
          <a:p>
            <a:pPr marL="0" indent="0">
              <a:buNone/>
            </a:pPr>
            <a:r>
              <a:rPr lang="ru-RU" b="1" dirty="0"/>
              <a:t>3.</a:t>
            </a:r>
            <a:r>
              <a:rPr lang="ru-RU" dirty="0"/>
              <a:t>Декоративные украшения (Блестки разных форм, стразы, глиттер, самодельные элементы украшений и т.д.)</a:t>
            </a:r>
          </a:p>
        </p:txBody>
      </p:sp>
    </p:spTree>
    <p:extLst>
      <p:ext uri="{BB962C8B-B14F-4D97-AF65-F5344CB8AC3E}">
        <p14:creationId xmlns:p14="http://schemas.microsoft.com/office/powerpoint/2010/main" val="158219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4C303-24C0-46EF-935D-60F6F8893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6672"/>
            <a:ext cx="9036496" cy="504056"/>
          </a:xfrm>
        </p:spPr>
        <p:txBody>
          <a:bodyPr>
            <a:normAutofit fontScale="90000"/>
          </a:bodyPr>
          <a:lstStyle/>
          <a:p>
            <a:r>
              <a:rPr lang="ru-RU" dirty="0"/>
              <a:t>Тема мастер-класса: </a:t>
            </a:r>
            <a:br>
              <a:rPr lang="ru-RU" dirty="0"/>
            </a:br>
            <a:r>
              <a:rPr lang="ru-RU" dirty="0"/>
              <a:t>Животные: Тигренок. 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B516EA71-2EB8-469A-9D26-8B259330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2736304"/>
          </a:xfrm>
        </p:spPr>
        <p:txBody>
          <a:bodyPr>
            <a:normAutofit/>
          </a:bodyPr>
          <a:lstStyle/>
          <a:p>
            <a:r>
              <a:rPr lang="ru-RU" sz="2000" dirty="0"/>
              <a:t>Шаг 1,2,3. Высветляем белой краской зоны под носом, над бровью и нижнюю линию скул до подбородка.</a:t>
            </a:r>
          </a:p>
          <a:p>
            <a:r>
              <a:rPr lang="ru-RU" sz="2000" dirty="0"/>
              <a:t>Шаг 4. Наносим светло-желтый цвет на определенные зоны: переносица, зона над бровью, зона под глазом и зона над белым контуром на скулах.</a:t>
            </a:r>
          </a:p>
          <a:p>
            <a:r>
              <a:rPr lang="ru-RU" sz="2000" dirty="0"/>
              <a:t>Шаг 5. Наносим ярко-оранжевую краску на все остальные зоны, которые остались пустыми, стараясь сгладить линию перехода между границами.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FE148B-736B-4E99-8230-FDD1CF989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7032"/>
            <a:ext cx="9144000" cy="313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053AC50-AD68-486A-ACCC-AEFB13B115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2000" dirty="0"/>
              <a:t>Шаг 6. С помощью черного цвета начинаем вырисовывать элементы рисунка. Обводим кончик носика формой «галочка», от кончика рисуем треугольной формой отступ от верхней губы и переходим на нижнюю. С двух сторон от треугольничков рисуем маленькие кружочки. Вырисовываем носогубную зону «тигриной формой».</a:t>
            </a:r>
          </a:p>
          <a:p>
            <a:r>
              <a:rPr lang="ru-RU" sz="2000" dirty="0"/>
              <a:t>Шаг 7,8,9. Вырисовываем «тигриные полосочки» от зоны переносицы до середины брови. Таким же образом прорисовываем зону над бровью, зоны на щеках по 2 маленьких и больших полосочки. Добавляем кружочки над бровью.</a:t>
            </a:r>
          </a:p>
          <a:p>
            <a:r>
              <a:rPr lang="ru-RU" sz="2000" dirty="0"/>
              <a:t>Шаг 10. Черной краской методом «растягивания» создаем естественный эффект в зоне подбородка, прорисовывая тонкие линии. Добавляем Декоративные средства для украшения по желанию.</a:t>
            </a:r>
          </a:p>
          <a:p>
            <a:r>
              <a:rPr lang="ru-RU" sz="2000" dirty="0"/>
              <a:t>Поздравляю! Вы сделали все правильно! Образ готов!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4A5A51-C4A9-4600-80BE-B36C6EB18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" y="4221088"/>
            <a:ext cx="9144000" cy="262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inga_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                Спасибо за внимание!</a:t>
            </a:r>
          </a:p>
          <a:p>
            <a:r>
              <a:rPr lang="ru-RU" sz="4000" dirty="0"/>
              <a:t>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308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Segoe UI Black</vt:lpstr>
      <vt:lpstr>Times New Roman</vt:lpstr>
      <vt:lpstr>Тема Office</vt:lpstr>
      <vt:lpstr>Презентация PowerPoint</vt:lpstr>
      <vt:lpstr>Мастер-класс по нанесению рисунка на лицо, используя Аквагрим.</vt:lpstr>
      <vt:lpstr>Тема мастер-класса:  Животные: Тигренок.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inga_</dc:creator>
  <cp:lastModifiedBy>я</cp:lastModifiedBy>
  <cp:revision>48</cp:revision>
  <dcterms:created xsi:type="dcterms:W3CDTF">2019-11-22T07:39:12Z</dcterms:created>
  <dcterms:modified xsi:type="dcterms:W3CDTF">2023-10-03T16:13:02Z</dcterms:modified>
</cp:coreProperties>
</file>