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67B37-080A-4653-B429-3DA32155980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25CCF-04FF-4066-A26C-5049FCC02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Глухие и звонкие согласные звуки. Их обозначение на письме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293241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7" y="214290"/>
            <a:ext cx="7767795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5929354" cy="1203348"/>
          </a:xfrm>
        </p:spPr>
        <p:txBody>
          <a:bodyPr>
            <a:noAutofit/>
          </a:bodyPr>
          <a:lstStyle/>
          <a:p>
            <a:r>
              <a:rPr lang="ru-RU" sz="9600" b="1" dirty="0" err="1"/>
              <a:t>м</a:t>
            </a:r>
            <a:r>
              <a:rPr lang="ru-RU" sz="9600" b="1" dirty="0" err="1" smtClean="0">
                <a:solidFill>
                  <a:srgbClr val="FF0000"/>
                </a:solidFill>
              </a:rPr>
              <a:t>е</a:t>
            </a:r>
            <a:r>
              <a:rPr lang="ru-RU" sz="9600" b="1" dirty="0" err="1" smtClean="0"/>
              <a:t>две</a:t>
            </a:r>
            <a:r>
              <a:rPr lang="ru-RU" sz="9600" b="1" dirty="0" smtClean="0"/>
              <a:t>.</a:t>
            </a:r>
            <a:endParaRPr lang="ru-RU" sz="9600" b="1" dirty="0"/>
          </a:p>
        </p:txBody>
      </p:sp>
      <p:pic>
        <p:nvPicPr>
          <p:cNvPr id="4" name="Содержимое 3" descr="1639199374_1-papik-pro-p-medved-klipart-2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572000" y="2928934"/>
            <a:ext cx="4188613" cy="3197229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071934" y="1071546"/>
            <a:ext cx="3000396" cy="12033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дь</a:t>
            </a:r>
            <a:endParaRPr kumimoji="0" lang="ru-RU" sz="9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Глухие и звонкие согласные звуки. Их обозначение на письме </a:t>
            </a:r>
            <a:br>
              <a:rPr lang="ru-RU" sz="5400" dirty="0">
                <a:solidFill>
                  <a:srgbClr val="FF0000"/>
                </a:solidFill>
              </a:rPr>
            </a:b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 цели: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Будем учиться находить …</a:t>
            </a:r>
          </a:p>
          <a:p>
            <a:r>
              <a:rPr lang="ru-RU" sz="4800" dirty="0"/>
              <a:t>Будем учиться подбирать…</a:t>
            </a:r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19" y="214290"/>
            <a:ext cx="8549743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ты встретишь в ленте букв.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там парами идут.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Верхний ряд всегда звенит.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Нижний – тихо говорит.</a:t>
            </a:r>
          </a:p>
          <a:p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«Прочитай, произнеси, понаблюдай!»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b="1" dirty="0" smtClean="0"/>
              <a:t>Слова</a:t>
            </a:r>
            <a:r>
              <a:rPr lang="ru-RU" sz="6000" b="1" dirty="0"/>
              <a:t>: Обе</a:t>
            </a:r>
            <a:r>
              <a:rPr lang="ru-RU" sz="6000" b="1" dirty="0">
                <a:solidFill>
                  <a:srgbClr val="FF0000"/>
                </a:solidFill>
              </a:rPr>
              <a:t>д</a:t>
            </a:r>
            <a:r>
              <a:rPr lang="ru-RU" sz="6000" b="1" dirty="0"/>
              <a:t>,  стол</a:t>
            </a:r>
            <a:r>
              <a:rPr lang="ru-RU" sz="6000" b="1" dirty="0">
                <a:solidFill>
                  <a:srgbClr val="FF0000"/>
                </a:solidFill>
              </a:rPr>
              <a:t>б</a:t>
            </a:r>
            <a:r>
              <a:rPr lang="ru-RU" sz="6000" b="1" dirty="0"/>
              <a:t>, обе</a:t>
            </a:r>
            <a:r>
              <a:rPr lang="ru-RU" sz="6000" b="1" dirty="0">
                <a:solidFill>
                  <a:srgbClr val="FF0000"/>
                </a:solidFill>
              </a:rPr>
              <a:t>д</a:t>
            </a:r>
            <a:r>
              <a:rPr lang="ru-RU" sz="6000" b="1" dirty="0"/>
              <a:t>а, рука</a:t>
            </a:r>
            <a:r>
              <a:rPr lang="ru-RU" sz="6000" b="1" dirty="0">
                <a:solidFill>
                  <a:srgbClr val="FF0000"/>
                </a:solidFill>
              </a:rPr>
              <a:t>в</a:t>
            </a:r>
            <a:r>
              <a:rPr lang="ru-RU" sz="6000" b="1" dirty="0"/>
              <a:t>а, стол</a:t>
            </a:r>
            <a:r>
              <a:rPr lang="ru-RU" sz="6000" b="1" dirty="0">
                <a:solidFill>
                  <a:srgbClr val="FF0000"/>
                </a:solidFill>
              </a:rPr>
              <a:t>б</a:t>
            </a:r>
            <a:r>
              <a:rPr lang="ru-RU" sz="6000" b="1" dirty="0"/>
              <a:t>а, рука</a:t>
            </a:r>
            <a:r>
              <a:rPr lang="ru-RU" sz="6000" b="1" dirty="0">
                <a:solidFill>
                  <a:srgbClr val="FF0000"/>
                </a:solidFill>
              </a:rPr>
              <a:t>в</a:t>
            </a:r>
            <a:r>
              <a:rPr lang="ru-RU" sz="6000" b="1" dirty="0"/>
              <a:t>, гла</a:t>
            </a:r>
            <a:r>
              <a:rPr lang="ru-RU" sz="6000" b="1" dirty="0">
                <a:solidFill>
                  <a:srgbClr val="FF0000"/>
                </a:solidFill>
              </a:rPr>
              <a:t>з</a:t>
            </a:r>
            <a:r>
              <a:rPr lang="ru-RU" sz="6000" b="1" dirty="0"/>
              <a:t>а, гла</a:t>
            </a:r>
            <a:r>
              <a:rPr lang="ru-RU" sz="6000" b="1" dirty="0">
                <a:solidFill>
                  <a:srgbClr val="FF0000"/>
                </a:solidFill>
              </a:rPr>
              <a:t>з</a:t>
            </a:r>
            <a:r>
              <a:rPr lang="ru-RU" sz="6000" b="1" dirty="0"/>
              <a:t>.</a:t>
            </a:r>
            <a:endParaRPr lang="ru-RU" sz="60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1" y="285728"/>
            <a:ext cx="876306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597923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52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Глухие и звонкие согласные звуки. Их обозначение на письме  </vt:lpstr>
      <vt:lpstr>медве.</vt:lpstr>
      <vt:lpstr>Глухие и звонкие согласные звуки. Их обозначение на письме  </vt:lpstr>
      <vt:lpstr>Наши  цели:</vt:lpstr>
      <vt:lpstr>Слайд 5</vt:lpstr>
      <vt:lpstr>Слайд 6</vt:lpstr>
      <vt:lpstr>«Прочитай, произнеси, понаблюдай!» 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Глухие и звонкие согласные звуки. Их обозначение на письме</dc:title>
  <dc:creator>User</dc:creator>
  <cp:lastModifiedBy>User</cp:lastModifiedBy>
  <cp:revision>2</cp:revision>
  <dcterms:created xsi:type="dcterms:W3CDTF">2023-09-13T19:53:36Z</dcterms:created>
  <dcterms:modified xsi:type="dcterms:W3CDTF">2023-10-03T16:03:04Z</dcterms:modified>
</cp:coreProperties>
</file>