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7577F-0BC6-4309-831E-619C1CE3AF68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C1E35-D1F0-49EE-8443-E7686C853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Отработка правописания слов с разделительным мягким знаком и другими изученными орфограммами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17505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сели, стало съели.</a:t>
            </a:r>
          </a:p>
          <a:p>
            <a:pPr>
              <a:buNone/>
            </a:pP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Догадаться вы сумели,</a:t>
            </a:r>
          </a:p>
          <a:p>
            <a:pPr>
              <a:buNone/>
            </a:pP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случилось так?</a:t>
            </a:r>
          </a:p>
          <a:p>
            <a:pPr>
              <a:buNone/>
            </a:pP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виновник? </a:t>
            </a:r>
          </a:p>
          <a:p>
            <a:pPr>
              <a:buNone/>
            </a:pP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Разбейте слова: </a:t>
            </a:r>
            <a:r>
              <a:rPr lang="ru-RU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ВЬЮГА, СЪЕЛИ, МЕТЕЛЬ, ЛИСТЬЯ, ПАЛЬТО, ОБЪЯВЛЕНИЕ, КОНЬКИ, БЕЛЬЁ, СОЛОВЬИ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три группы.</a:t>
            </a:r>
          </a:p>
          <a:p>
            <a:pPr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Обратите внимание на то, где в словах стоят Ъ и Ь знаки.</a:t>
            </a:r>
          </a:p>
          <a:p>
            <a:pPr>
              <a:buNone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>
              <a:buNone/>
            </a:pP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 lvl="0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Объявление, съели.</a:t>
            </a:r>
          </a:p>
          <a:p>
            <a:pPr lvl="0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Метель, пальто, коньки.</a:t>
            </a:r>
          </a:p>
          <a:p>
            <a:pPr lvl="0"/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Вьюга, листья, бельё, соловьи.</a:t>
            </a:r>
          </a:p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Прочитай: </a:t>
            </a:r>
            <a:endParaRPr lang="ru-RU" dirty="0" smtClean="0"/>
          </a:p>
          <a:p>
            <a:pPr>
              <a:buNone/>
            </a:pPr>
            <a:r>
              <a:rPr lang="ru-RU" sz="7200" dirty="0" smtClean="0"/>
              <a:t>ля </a:t>
            </a:r>
            <a:r>
              <a:rPr lang="ru-RU" sz="7200" dirty="0"/>
              <a:t>– </a:t>
            </a:r>
            <a:r>
              <a:rPr lang="ru-RU" sz="7200" dirty="0" err="1"/>
              <a:t>лья</a:t>
            </a:r>
            <a:r>
              <a:rPr lang="ru-RU" sz="7200" dirty="0"/>
              <a:t>; сё – </a:t>
            </a:r>
            <a:r>
              <a:rPr lang="ru-RU" sz="7200" dirty="0" err="1"/>
              <a:t>съё</a:t>
            </a:r>
            <a:r>
              <a:rPr lang="ru-RU" sz="7200" dirty="0" smtClean="0"/>
              <a:t>;</a:t>
            </a:r>
          </a:p>
          <a:p>
            <a:pPr>
              <a:buNone/>
            </a:pPr>
            <a:r>
              <a:rPr lang="ru-RU" sz="7200" dirty="0" smtClean="0"/>
              <a:t> </a:t>
            </a:r>
            <a:r>
              <a:rPr lang="ru-RU" sz="7200" dirty="0" err="1"/>
              <a:t>ве</a:t>
            </a:r>
            <a:r>
              <a:rPr lang="ru-RU" sz="7200" dirty="0"/>
              <a:t> – </a:t>
            </a:r>
            <a:r>
              <a:rPr lang="ru-RU" sz="7200" dirty="0" err="1"/>
              <a:t>вье</a:t>
            </a:r>
            <a:r>
              <a:rPr lang="ru-RU" sz="7200" dirty="0"/>
              <a:t>, </a:t>
            </a:r>
            <a:r>
              <a:rPr lang="ru-RU" sz="7200" dirty="0" err="1"/>
              <a:t>бю</a:t>
            </a:r>
            <a:r>
              <a:rPr lang="ru-RU" sz="7200" dirty="0"/>
              <a:t> – </a:t>
            </a:r>
            <a:r>
              <a:rPr lang="ru-RU" sz="7200" dirty="0" err="1"/>
              <a:t>бъю</a:t>
            </a:r>
            <a:r>
              <a:rPr lang="ru-RU" sz="7200" dirty="0" smtClean="0"/>
              <a:t>;</a:t>
            </a:r>
          </a:p>
          <a:p>
            <a:pPr>
              <a:buNone/>
            </a:pPr>
            <a:r>
              <a:rPr lang="ru-RU" sz="7200" dirty="0" smtClean="0"/>
              <a:t> </a:t>
            </a:r>
            <a:r>
              <a:rPr lang="ru-RU" sz="7200" dirty="0"/>
              <a:t>рё – </a:t>
            </a:r>
            <a:r>
              <a:rPr lang="ru-RU" sz="7200" dirty="0" err="1"/>
              <a:t>рьё</a:t>
            </a:r>
            <a:endParaRPr lang="ru-RU" sz="7200" dirty="0"/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0782" y="428604"/>
            <a:ext cx="782937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Добавь  в  слова </a:t>
            </a:r>
            <a:r>
              <a:rPr lang="ru-RU" dirty="0" err="1" smtClean="0"/>
              <a:t>ь</a:t>
            </a:r>
            <a:r>
              <a:rPr lang="ru-RU" dirty="0" smtClean="0"/>
              <a:t> или </a:t>
            </a:r>
            <a:r>
              <a:rPr lang="ru-RU" dirty="0" err="1" smtClean="0"/>
              <a:t>ъ</a:t>
            </a:r>
            <a:r>
              <a:rPr lang="ru-RU" dirty="0" smtClean="0"/>
              <a:t> знаки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600200"/>
            <a:ext cx="6186502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перо – </a:t>
            </a:r>
          </a:p>
          <a:p>
            <a:pPr>
              <a:buNone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коля – </a:t>
            </a:r>
          </a:p>
          <a:p>
            <a:pPr>
              <a:buNone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солю – </a:t>
            </a:r>
          </a:p>
          <a:p>
            <a:pPr>
              <a:buNone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суди –                                                         </a:t>
            </a:r>
          </a:p>
          <a:p>
            <a:pPr>
              <a:buNone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полёт – </a:t>
            </a:r>
          </a:p>
          <a:p>
            <a:pPr>
              <a:buNone/>
            </a:pP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 – </a:t>
            </a:r>
          </a:p>
          <a:p>
            <a:pPr>
              <a:buNone/>
            </a:pP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126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Отработка правописания слов с разделительным мягким знаком и другими изученными орфограммами</vt:lpstr>
      <vt:lpstr>Слайд 2</vt:lpstr>
      <vt:lpstr>Слайд 3</vt:lpstr>
      <vt:lpstr>Слайд 4</vt:lpstr>
      <vt:lpstr>Слайд 5</vt:lpstr>
      <vt:lpstr>Слайд 6</vt:lpstr>
      <vt:lpstr>Слайд 7</vt:lpstr>
      <vt:lpstr>Добавь  в  слова ь или ъ знаки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Отработка правописания слов с разделительным мягким знаком и другими изученными орфограммами</dc:title>
  <dc:creator>User</dc:creator>
  <cp:lastModifiedBy>User</cp:lastModifiedBy>
  <cp:revision>2</cp:revision>
  <dcterms:created xsi:type="dcterms:W3CDTF">2023-09-18T20:30:14Z</dcterms:created>
  <dcterms:modified xsi:type="dcterms:W3CDTF">2023-10-03T16:05:51Z</dcterms:modified>
</cp:coreProperties>
</file>