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CD23-E086-4615-8FBF-AF11E3F7C6E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9B21F-E709-492B-B85C-DC783A3FB7B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CD23-E086-4615-8FBF-AF11E3F7C6E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9B21F-E709-492B-B85C-DC783A3FB7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CD23-E086-4615-8FBF-AF11E3F7C6E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9B21F-E709-492B-B85C-DC783A3FB7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CD23-E086-4615-8FBF-AF11E3F7C6E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9B21F-E709-492B-B85C-DC783A3FB7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CD23-E086-4615-8FBF-AF11E3F7C6E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9B21F-E709-492B-B85C-DC783A3FB7B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CD23-E086-4615-8FBF-AF11E3F7C6E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9B21F-E709-492B-B85C-DC783A3FB7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CD23-E086-4615-8FBF-AF11E3F7C6E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9B21F-E709-492B-B85C-DC783A3FB7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CD23-E086-4615-8FBF-AF11E3F7C6E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9B21F-E709-492B-B85C-DC783A3FB7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CD23-E086-4615-8FBF-AF11E3F7C6E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9B21F-E709-492B-B85C-DC783A3FB7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CD23-E086-4615-8FBF-AF11E3F7C6E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9B21F-E709-492B-B85C-DC783A3FB7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CD23-E086-4615-8FBF-AF11E3F7C6E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389B21F-E709-492B-B85C-DC783A3FB7B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133CD23-E086-4615-8FBF-AF11E3F7C6E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389B21F-E709-492B-B85C-DC783A3FB7BA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Российская Федерация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4365104"/>
            <a:ext cx="7854696" cy="17526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Узнаем о субъектах Российской Федерации; познакомимся с политико-административной картой России. Будем учиться находить на карте различные субъекты Российской Федерации, в том числе  свой региона.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8160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-3123"/>
            <a:ext cx="7851648" cy="18288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548680"/>
            <a:ext cx="7854696" cy="5328592"/>
          </a:xfrm>
        </p:spPr>
        <p:txBody>
          <a:bodyPr/>
          <a:lstStyle/>
          <a:p>
            <a:pPr algn="just"/>
            <a:r>
              <a:rPr lang="ru-RU" dirty="0" smtClean="0"/>
              <a:t>Российская Федерация состоит из республик, краев, областей, городов федерального значения, автономной области, автономных округов. Все это- равноправные </a:t>
            </a: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субъекты Российской Федерации </a:t>
            </a:r>
            <a:r>
              <a:rPr lang="ru-RU" dirty="0" smtClean="0"/>
              <a:t>(регионы России).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880" y="2459257"/>
            <a:ext cx="5335688" cy="4001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748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16" y="116632"/>
            <a:ext cx="9145016" cy="1828800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Политико-административная</a:t>
            </a:r>
            <a:br>
              <a:rPr lang="ru-RU" dirty="0" smtClean="0"/>
            </a:br>
            <a:r>
              <a:rPr lang="ru-RU" dirty="0" smtClean="0"/>
              <a:t>                карта России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429000"/>
            <a:ext cx="7854696" cy="15521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781" y="2204864"/>
            <a:ext cx="7755422" cy="3727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197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851648" cy="936104"/>
          </a:xfrm>
        </p:spPr>
        <p:txBody>
          <a:bodyPr>
            <a:normAutofit/>
          </a:bodyPr>
          <a:lstStyle/>
          <a:p>
            <a:r>
              <a:rPr lang="ru-RU" dirty="0" smtClean="0"/>
              <a:t>Республика Татарстан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412776"/>
            <a:ext cx="7854696" cy="4752528"/>
          </a:xfrm>
        </p:spPr>
        <p:txBody>
          <a:bodyPr/>
          <a:lstStyle/>
          <a:p>
            <a:pPr algn="just"/>
            <a:r>
              <a:rPr lang="ru-RU" dirty="0" smtClean="0"/>
              <a:t>Расположен в центре европейской части России. Столица – Казань, стоит на реке Волге. Коренной народ – татары.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2948399"/>
            <a:ext cx="5974971" cy="336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938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7851648" cy="892696"/>
          </a:xfrm>
        </p:spPr>
        <p:txBody>
          <a:bodyPr/>
          <a:lstStyle/>
          <a:p>
            <a:r>
              <a:rPr lang="ru-RU" dirty="0" smtClean="0"/>
              <a:t>Краснодарский край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196752"/>
            <a:ext cx="7854696" cy="3784384"/>
          </a:xfrm>
        </p:spPr>
        <p:txBody>
          <a:bodyPr/>
          <a:lstStyle/>
          <a:p>
            <a:pPr algn="just"/>
            <a:r>
              <a:rPr lang="ru-RU" dirty="0" smtClean="0"/>
              <a:t>Находится на юге России. Территорию омывают воды Азовского и Черного морей. Административный центр – Краснодар.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444" y="2924944"/>
            <a:ext cx="4872608" cy="3436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610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620688"/>
            <a:ext cx="7851648" cy="779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Сахалинская область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484784"/>
            <a:ext cx="7854696" cy="848536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/>
              <a:t>Административный центр – </a:t>
            </a:r>
            <a:r>
              <a:rPr lang="ru-RU" dirty="0" smtClean="0"/>
              <a:t> город Южно-Сахалинск.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2636912"/>
            <a:ext cx="4887116" cy="366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00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2868" y="620688"/>
            <a:ext cx="7851648" cy="1828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Москва, Санкт-Петербург, Севастополь – города федерального значения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24" y="2441595"/>
            <a:ext cx="3227864" cy="21519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8" y="4784849"/>
            <a:ext cx="2926005" cy="19506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4653136"/>
            <a:ext cx="3621581" cy="2146395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8453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851648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Еврейская автономная область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556792"/>
            <a:ext cx="7854696" cy="992552"/>
          </a:xfrm>
        </p:spPr>
        <p:txBody>
          <a:bodyPr/>
          <a:lstStyle/>
          <a:p>
            <a:r>
              <a:rPr lang="ru-RU" dirty="0" smtClean="0"/>
              <a:t>Находится на юго-востоке азиатской части России. Административный центр – город Биробиджан.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2780928"/>
            <a:ext cx="6248083" cy="3937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848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2993504"/>
          </a:xfrm>
        </p:spPr>
        <p:txBody>
          <a:bodyPr>
            <a:normAutofit/>
          </a:bodyPr>
          <a:lstStyle/>
          <a:p>
            <a:r>
              <a:rPr lang="ru-RU" sz="4800" i="1" dirty="0" smtClean="0"/>
              <a:t>Подготовила: учитель начальных классов – Шувалова Е.С.</a:t>
            </a:r>
            <a:endParaRPr lang="ru-RU" sz="48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4365104"/>
            <a:ext cx="7854696" cy="1752600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/>
            <a:r>
              <a:rPr lang="ru-RU" dirty="0" smtClean="0"/>
              <a:t>Рязань, 2023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86672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52</TotalTime>
  <Words>149</Words>
  <Application>Microsoft Office PowerPoint</Application>
  <PresentationFormat>Экран (4:3)</PresentationFormat>
  <Paragraphs>18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Calibri</vt:lpstr>
      <vt:lpstr>Constantia</vt:lpstr>
      <vt:lpstr>Wingdings 2</vt:lpstr>
      <vt:lpstr>Поток</vt:lpstr>
      <vt:lpstr>Российская Федерация</vt:lpstr>
      <vt:lpstr>Презентация PowerPoint</vt:lpstr>
      <vt:lpstr>Политико-административная                 карта России</vt:lpstr>
      <vt:lpstr>Республика Татарстан</vt:lpstr>
      <vt:lpstr>Краснодарский край</vt:lpstr>
      <vt:lpstr>Сахалинская область</vt:lpstr>
      <vt:lpstr>Москва, Санкт-Петербург, Севастополь – города федерального значения</vt:lpstr>
      <vt:lpstr>Еврейская автономная область</vt:lpstr>
      <vt:lpstr>Подготовила: учитель начальных классов – Шувалова Е.С.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Российская Федерация</dc:title>
  <dc:creator>1</dc:creator>
  <cp:lastModifiedBy>Пользователь</cp:lastModifiedBy>
  <cp:revision>6</cp:revision>
  <dcterms:created xsi:type="dcterms:W3CDTF">2023-09-27T10:23:54Z</dcterms:created>
  <dcterms:modified xsi:type="dcterms:W3CDTF">2023-10-03T16:32:20Z</dcterms:modified>
</cp:coreProperties>
</file>