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57" r:id="rId5"/>
    <p:sldId id="258" r:id="rId6"/>
    <p:sldId id="261" r:id="rId7"/>
    <p:sldId id="260" r:id="rId8"/>
    <p:sldId id="264" r:id="rId9"/>
    <p:sldId id="265" r:id="rId10"/>
    <p:sldId id="269" r:id="rId11"/>
    <p:sldId id="266" r:id="rId12"/>
    <p:sldId id="270" r:id="rId13"/>
    <p:sldId id="267" r:id="rId14"/>
    <p:sldId id="268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2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25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58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312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387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366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16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24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2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0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1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01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7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65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57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62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016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rav.io/external?url=http://www.consultant.ru/document/cons_doc_LAW_19558/" TargetMode="External"/><Relationship Id="rId2" Type="http://schemas.openxmlformats.org/officeDocument/2006/relationships/hyperlink" Target="https://yandex.ru/images/search?text=%D0%9A%D0%BE%D0%BC%D0%B5%D0%BD%D0%B4%D0%B0%D0%BD%D1%82%D1%81%D0%BA%D0%B8%D0%B9%20%D1%87%D0%B0%D1%81&amp;img_url=https://rusinfo.info/wp-content/uploads/8/8/8/88839b36f89bef1d2454d1fbb85790f8.jpg&amp;rpt=simage&amp;source=qa&amp;stype=image&amp;lr=54&amp;family=yes&amp;parent-reqid=1665652521493030-17389870565519610953-sas6-5255-1e3-sas-l7-balancer-8080-BAL-286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7663" y="592388"/>
            <a:ext cx="9086326" cy="5181395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«Уроки осторожности.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дома на каникулах</a:t>
            </a: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47709" y="5118894"/>
            <a:ext cx="4126280" cy="1143361"/>
          </a:xfrm>
        </p:spPr>
        <p:txBody>
          <a:bodyPr>
            <a:normAutofit/>
          </a:bodyPr>
          <a:lstStyle/>
          <a:p>
            <a:r>
              <a:rPr lang="ru-RU" dirty="0" smtClean="0"/>
              <a:t>Для начальной школы </a:t>
            </a:r>
            <a:endParaRPr lang="en-US" dirty="0"/>
          </a:p>
          <a:p>
            <a:r>
              <a:rPr lang="ru-RU" dirty="0" smtClean="0"/>
              <a:t>Составитель: Калугина С.А.</a:t>
            </a:r>
            <a:endParaRPr lang="en-US" dirty="0" smtClean="0"/>
          </a:p>
        </p:txBody>
      </p:sp>
      <p:pic>
        <p:nvPicPr>
          <p:cNvPr id="1028" name="Picture 4" descr="https://rused.ru/irk-mdou186/wp-content/uploads/sites/15/2021/04/kids-circ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5138" y="3379788"/>
            <a:ext cx="3828221" cy="347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1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95" t="8571" r="24828" b="10897"/>
          <a:stretch/>
        </p:blipFill>
        <p:spPr>
          <a:xfrm>
            <a:off x="1756187" y="365759"/>
            <a:ext cx="8115131" cy="6008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478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069" y="1166191"/>
            <a:ext cx="4423954" cy="109803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которыми вам нельзя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пользоваться без взрослых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mypresentation.ru/documents/4999a2380aba9b0d2d3e76cb3e2ec363/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13" y="200170"/>
            <a:ext cx="2576056" cy="1932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3be2e2981fc92fad9352e178029bd635-5250836-images-thumbs&amp;n=13&amp;exp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6" y="2384761"/>
            <a:ext cx="2616173" cy="196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ykl-res.azureedge.net/f6d2a84b-a4d7-4dfe-b18c-064219748ab0/437%20Asset%2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909" y="2698738"/>
            <a:ext cx="3936274" cy="366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detkisuper.ru/wp-content/uploads/2/3/8/238d550285d2c2c8e1748304fb099a8e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5" y="4649942"/>
            <a:ext cx="2616173" cy="196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2880" y="200170"/>
            <a:ext cx="3223612" cy="1932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8" name="Picture 12" descr="https://fb.ru/misc/i/gallery/83577/31606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80" y="2384761"/>
            <a:ext cx="3223612" cy="196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www.spccsoft.com/uploadfile/2018/1213/2018121311163141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80" y="4677999"/>
            <a:ext cx="3223612" cy="1934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7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g1.tehpodderzka.ru/images/extr-numbe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31" y="598307"/>
            <a:ext cx="8297616" cy="5428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13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740" y="104375"/>
            <a:ext cx="9404723" cy="1088699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Комендантский час для несовершеннолетних в 2022 году</a:t>
            </a:r>
            <a:r>
              <a:rPr lang="ru-RU" b="1" dirty="0">
                <a:solidFill>
                  <a:srgbClr val="FFFFFF"/>
                </a:solidFill>
                <a:latin typeface="Open Sans"/>
              </a:rPr>
              <a:t/>
            </a:r>
            <a:br>
              <a:rPr lang="ru-RU" b="1" dirty="0">
                <a:solidFill>
                  <a:srgbClr val="FFFFFF"/>
                </a:solidFill>
                <a:latin typeface="Open Sans"/>
              </a:rPr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33" y="1443318"/>
            <a:ext cx="5924504" cy="468751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РФ несовершеннолетним нельзя находится в вечернее и ночное время за пределами дома без присмотра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максимальные риски.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</a:t>
            </a:r>
            <a:r>
              <a:rPr lang="ru-RU" b="1" dirty="0" smtClean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несчастные случаи на дороге;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лиц в противоправную деятельность;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совершение преступлений - ограбления, насильственные действия и т.д.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комендантского часа отвечают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законные представители несовершеннолетних.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Комендантский час предполагает ограничения на передвижение в установленных местах в определенное время. Согласно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ФЗ-124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запрещается выход из дома несовершеннолетних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22 часов.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не должны покидать места проживания и появляться в общественных местах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nshmuseum.ekb.muzkult.ru/media/2022/08/04/1298433280/6d02fb8ae0c2f93b27e9a5eecc206ae09f5689c76853ed9f3ade4e3bfcbe6f22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75" t="15102" r="-48"/>
          <a:stretch/>
        </p:blipFill>
        <p:spPr bwMode="auto">
          <a:xfrm>
            <a:off x="7419701" y="1558834"/>
            <a:ext cx="3997235" cy="4205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0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625" y="5344259"/>
            <a:ext cx="9404723" cy="1400530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Ваша безопасность в доме зависит только от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вас!</a:t>
            </a:r>
            <a:r>
              <a:rPr lang="ru-RU" b="1" dirty="0">
                <a:solidFill>
                  <a:srgbClr val="00000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0000"/>
                </a:solidFill>
                <a:latin typeface="-apple-system"/>
              </a:rPr>
            </a:br>
            <a:endParaRPr lang="ru-RU" dirty="0"/>
          </a:p>
        </p:txBody>
      </p:sp>
      <p:pic>
        <p:nvPicPr>
          <p:cNvPr id="12296" name="Picture 8" descr="http://zabavniks.com/wp-content/uploads/Pravila_bezopasnosti_dlya_detey_v_kartinkah_4_220534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14" y="171583"/>
            <a:ext cx="6896899" cy="517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81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данной </a:t>
            </a:r>
            <a:r>
              <a:rPr lang="ru-RU" dirty="0" err="1" smtClean="0"/>
              <a:t>презентацие</a:t>
            </a:r>
            <a:r>
              <a:rPr lang="ru-RU" dirty="0" smtClean="0"/>
              <a:t> использовались </a:t>
            </a:r>
            <a:r>
              <a:rPr lang="ru-RU" dirty="0" smtClean="0"/>
              <a:t>интернет- ресурсы.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97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21740" y="1539112"/>
            <a:ext cx="8946541" cy="419548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Дома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ты  один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остался,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Вдруг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 двери звонок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раздался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  Незнакомцам ты не верь –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Отворять не надо дверь!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Это вовсе не пустяк: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Может быть за дверью враг!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4" descr="https://lh5.googleusercontent.com/fzKPZGOv9V4jr4CrLvcXibVzRDfVhUldOnGssNAeeEB5nJN2oEdPPjoacGxIkUljeAfgf2ng9ryE-h73j37YnzSJGYPZlNVOqyuwY-g5elB3X2luk4sVnwG_IAL9KzDI3XkKhN5CJ7iq3lnIf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169" y="1539112"/>
            <a:ext cx="4350963" cy="365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99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sun9-71.userapi.com/impf/c858128/v858128696/b92c8/-cOllsI6vu0.jpg?size=604x502&amp;quality=96&amp;sign=9ac6c77a3bd1bfd7e68097ea22fd4f59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309" y="421462"/>
            <a:ext cx="7138279" cy="593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84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05819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«Закончи предложение»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7780" y="1634908"/>
            <a:ext cx="9547271" cy="31112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Когда звонят в дверь, я всегда спрашиваю: ...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что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полицию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 знаю, что нельзя открывать дверь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никогда не оставляю дверь ...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3314" name="Picture 2" descr="http://mdou21lip.ukit.me/uploads/s/z/s/5/zs5ghsw4lkqw/img/autocrop/70576a5d43cb3d798ec2afaa7961077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71" y="3123071"/>
            <a:ext cx="3412328" cy="370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40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 обсудим…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Вы остались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дома одни. Родители ушли на работу или в гости. Сначала раздался телефонный звонок, и незнакомый голос попросил позвать папу или маму. Затем позво­нили в дверь, но на вопрос «Кто там?» ответа не последовало. Что вы будете делать?</a:t>
            </a:r>
            <a:endParaRPr lang="ru-RU" dirty="0"/>
          </a:p>
          <a:p>
            <a:endParaRPr lang="ru-RU" dirty="0"/>
          </a:p>
        </p:txBody>
      </p:sp>
      <p:pic>
        <p:nvPicPr>
          <p:cNvPr id="14340" name="Picture 4" descr="https://clipartcraft.com/images/talking-clipart-cartoon-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024" y="3485472"/>
            <a:ext cx="5131365" cy="316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7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0878" y="4467369"/>
            <a:ext cx="9124906" cy="1924721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Ой, ребята, беда! С нашей Машей что-то случилось, она плохо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себя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чувствует, а рядом коробка из-под витаминов лежит. Как вы думаете, что случилось с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Машей ? 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098" name="Picture 2" descr="https://i.pinimg.com/originals/ad/25/59/ad2559c52e83ef4f0ff4de0460dca6fe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2" b="16500"/>
          <a:stretch/>
        </p:blipFill>
        <p:spPr bwMode="auto">
          <a:xfrm>
            <a:off x="1521012" y="339634"/>
            <a:ext cx="8354715" cy="3953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8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mycdn.me/i?r=AzEPZsRbOZEKgBhR0XGMT1RkKMNBd-oCdl-OVUepbBlO16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91" y="755060"/>
            <a:ext cx="8142469" cy="5297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74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560335" cy="1062573"/>
          </a:xfrm>
        </p:spPr>
        <p:txBody>
          <a:bodyPr/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 электроприборы: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060" t="10232" r="26579" b="21690"/>
          <a:stretch/>
        </p:blipFill>
        <p:spPr>
          <a:xfrm>
            <a:off x="2107472" y="1428205"/>
            <a:ext cx="7410997" cy="4701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849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Нельзя детям самостоятельно пользоваться электроприборами, особенно включать их в розетку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https://static.tildacdn.com/tild3138-3963-4466-a132-303936663462/3e4defd3839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17" y="1687785"/>
            <a:ext cx="5023394" cy="4914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2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240</TotalTime>
  <Words>190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-apple-system</vt:lpstr>
      <vt:lpstr>Arial</vt:lpstr>
      <vt:lpstr>Calibri</vt:lpstr>
      <vt:lpstr>Century Gothic</vt:lpstr>
      <vt:lpstr>Open Sans</vt:lpstr>
      <vt:lpstr>Times New Roman</vt:lpstr>
      <vt:lpstr>Wingdings 3</vt:lpstr>
      <vt:lpstr>Ион</vt:lpstr>
      <vt:lpstr>  Классный час «Уроки осторожности. Один дома на каникулах».   </vt:lpstr>
      <vt:lpstr>Презентация PowerPoint</vt:lpstr>
      <vt:lpstr>Презентация PowerPoint</vt:lpstr>
      <vt:lpstr>Задание «Закончи предложение» </vt:lpstr>
      <vt:lpstr>Давай обсудим…</vt:lpstr>
      <vt:lpstr>Ой, ребята, беда! С нашей Машей что-то случилось, она плохо себя чувствует, а рядом коробка из-под витаминов лежит. Как вы думаете, что случилось с Машей ?   </vt:lpstr>
      <vt:lpstr>Презентация PowerPoint</vt:lpstr>
      <vt:lpstr>Бытовые электроприборы: </vt:lpstr>
      <vt:lpstr>Нельзя детям самостоятельно пользоваться электроприборами, особенно включать их в розетку. </vt:lpstr>
      <vt:lpstr>Презентация PowerPoint</vt:lpstr>
      <vt:lpstr>Предметы, которыми вам нельзя  пользоваться без взрослых</vt:lpstr>
      <vt:lpstr>Презентация PowerPoint</vt:lpstr>
      <vt:lpstr>Комендантский час для несовершеннолетних в 2022 году   </vt:lpstr>
      <vt:lpstr>Ваша безопасность в доме зависит только от вас!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Классный час «Уроки осторожности. Один дома на каникулах».   </dc:title>
  <dc:creator>User</dc:creator>
  <cp:lastModifiedBy>Пользователь</cp:lastModifiedBy>
  <cp:revision>17</cp:revision>
  <dcterms:created xsi:type="dcterms:W3CDTF">2022-10-13T06:09:05Z</dcterms:created>
  <dcterms:modified xsi:type="dcterms:W3CDTF">2023-10-03T16:41:05Z</dcterms:modified>
</cp:coreProperties>
</file>