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384" y="-2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9/25/2023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9/25/2023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9/25/2023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9/25/2023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9/25/2023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aam.ru/detskijsad/konspekt-zanjatija-po-oznakomleniyu-s-prirodoi-dlja-detei-srednei-grupy-4-5-let-vorona.html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olshoyvopros.ru/questions/3222136-kak-napisat-rasskaz-pro-pticu-soroku-dlja-uchenikov-1-2-klassa.html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https://elmina.club/uploads/posts/2022-12/1670313766_elmina-club-p-fon-dlya-prezentatsii-ptitsi-pinterest-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https://elmina.club/uploads/posts/2022-12/1670313766_elmina-club-p-fon-dlya-prezentatsii-ptitsi-pinterest-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elmina.club/uploads/posts/2022-12/1670313766_elmina-club-p-fon-dlya-prezentatsii-ptitsi-pinterest-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https://elmina.club/uploads/posts/2022-12/1670313766_elmina-club-p-fon-dlya-prezentatsii-ptitsi-pinterest-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8784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685800" y="228601"/>
            <a:ext cx="7772400" cy="2057399"/>
          </a:xfrm>
        </p:spPr>
        <p:txBody>
          <a:bodyPr>
            <a:noAutofit/>
          </a:bodyPr>
          <a:lstStyle/>
          <a:p>
            <a:r>
              <a:rPr lang="ru-RU" sz="80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/>
            </a:r>
            <a:br>
              <a:rPr lang="ru-RU" sz="80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</a:br>
            <a:r>
              <a:rPr lang="ru-RU" sz="80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/>
            </a:r>
            <a:br>
              <a:rPr lang="ru-RU" sz="80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</a:br>
            <a:r>
              <a:rPr lang="ru-RU" sz="96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Городские птицы </a:t>
            </a:r>
            <a:endParaRPr lang="ru-RU" sz="9600" b="1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3" name="Подзаголовок 12"/>
          <p:cNvSpPr>
            <a:spLocks noGrp="1"/>
          </p:cNvSpPr>
          <p:nvPr>
            <p:ph type="subTitle" idx="1"/>
          </p:nvPr>
        </p:nvSpPr>
        <p:spPr>
          <a:xfrm>
            <a:off x="4191000" y="4876800"/>
            <a:ext cx="5105400" cy="18288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</a:rPr>
              <a:t>Составил: воспитатель </a:t>
            </a:r>
          </a:p>
          <a:p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</a:rPr>
              <a:t>Крыжова Наталья Викторовна</a:t>
            </a:r>
            <a:endParaRPr lang="ru-RU" sz="28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https://elmina.club/uploads/posts/2022-12/1670313766_elmina-club-p-fon-dlya-prezentatsii-ptitsi-pinterest-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https://elmina.club/uploads/posts/2022-12/1670313766_elmina-club-p-fon-dlya-prezentatsii-ptitsi-pinterest-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elmina.club/uploads/posts/2022-12/1670313766_elmina-club-p-fon-dlya-prezentatsii-ptitsi-pinterest-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https://elmina.club/uploads/posts/2022-12/1670313766_elmina-club-p-fon-dlya-prezentatsii-ptitsi-pinterest-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8784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Заголовок 1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0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Синица </a:t>
            </a:r>
            <a:endParaRPr lang="ru-RU" sz="8000" b="1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3" name="Подзаголовок 12"/>
          <p:cNvSpPr>
            <a:spLocks noGrp="1"/>
          </p:cNvSpPr>
          <p:nvPr>
            <p:ph sz="half" idx="1"/>
          </p:nvPr>
        </p:nvSpPr>
        <p:spPr>
          <a:xfrm>
            <a:off x="152400" y="1600200"/>
            <a:ext cx="29718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400" dirty="0" smtClean="0"/>
              <a:t>        </a:t>
            </a:r>
            <a:r>
              <a:rPr lang="ru-RU" sz="2000" dirty="0" smtClean="0"/>
              <a:t>Синица – подвижная, энергичная, заметная птица. Природа одарила её яркой внешностью. Брюшко у неё — лимонно-жёлтое, разделённое чёрной полосой, белые щёчки.</a:t>
            </a:r>
            <a:endParaRPr lang="ru-RU" sz="2000" b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14339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200400" y="1447801"/>
            <a:ext cx="59436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00400" y="1447800"/>
            <a:ext cx="59436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https://elmina.club/uploads/posts/2022-12/1670313766_elmina-club-p-fon-dlya-prezentatsii-ptitsi-pinterest-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https://elmina.club/uploads/posts/2022-12/1670313766_elmina-club-p-fon-dlya-prezentatsii-ptitsi-pinterest-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elmina.club/uploads/posts/2022-12/1670313766_elmina-club-p-fon-dlya-prezentatsii-ptitsi-pinterest-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https://elmina.club/uploads/posts/2022-12/1670313766_elmina-club-p-fon-dlya-prezentatsii-ptitsi-pinterest-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0"/>
            <a:ext cx="938784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685800" y="1"/>
            <a:ext cx="7772400" cy="1219199"/>
          </a:xfrm>
        </p:spPr>
        <p:txBody>
          <a:bodyPr>
            <a:noAutofit/>
          </a:bodyPr>
          <a:lstStyle/>
          <a:p>
            <a:r>
              <a:rPr lang="ru-RU" sz="80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Снегирь</a:t>
            </a:r>
            <a:endParaRPr lang="ru-RU" sz="8000" b="1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3" name="Подзаголовок 12"/>
          <p:cNvSpPr>
            <a:spLocks noGrp="1"/>
          </p:cNvSpPr>
          <p:nvPr>
            <p:ph type="subTitle" idx="1"/>
          </p:nvPr>
        </p:nvSpPr>
        <p:spPr>
          <a:xfrm>
            <a:off x="228600" y="1143000"/>
            <a:ext cx="3200400" cy="5486400"/>
          </a:xfrm>
        </p:spPr>
        <p:txBody>
          <a:bodyPr>
            <a:noAutofit/>
          </a:bodyPr>
          <a:lstStyle/>
          <a:p>
            <a:pPr algn="l"/>
            <a:r>
              <a:rPr lang="ru-RU" sz="2000" dirty="0" smtClean="0">
                <a:solidFill>
                  <a:schemeClr val="tx1"/>
                </a:solidFill>
              </a:rPr>
              <a:t>Главная особенность этих птиц – их окрас. У самцов грудка, шея и щеки ярко-красного цвета, спинка серо-голубая. Голова и клюв черные, может даже показаться, что надета черная шапочка. Хвост и крылья тоже черного цвета, на крыльях есть светлые полосы. Самки имеют похожую окраску, кроме одной очень важной детали – у них нет красной грудки, она окрашена в серовато-бурый цвет. </a:t>
            </a:r>
            <a:endParaRPr lang="ru-RU" sz="2000" b="1" dirty="0">
              <a:solidFill>
                <a:schemeClr val="tx1"/>
              </a:solidFill>
            </a:endParaRPr>
          </a:p>
        </p:txBody>
      </p:sp>
      <p:pic>
        <p:nvPicPr>
          <p:cNvPr id="1035" name="Picture 11" descr="https://kid-life.ru/wp-content/uploads/2021/01/Pokormite-ptic-zimoj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76599" y="2057400"/>
            <a:ext cx="6296815" cy="4800600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https://elmina.club/uploads/posts/2022-12/1670313766_elmina-club-p-fon-dlya-prezentatsii-ptitsi-pinterest-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https://elmina.club/uploads/posts/2022-12/1670313766_elmina-club-p-fon-dlya-prezentatsii-ptitsi-pinterest-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elmina.club/uploads/posts/2022-12/1670313766_elmina-club-p-fon-dlya-prezentatsii-ptitsi-pinterest-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https://elmina.club/uploads/posts/2022-12/1670313766_elmina-club-p-fon-dlya-prezentatsii-ptitsi-pinterest-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8784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685800" y="152400"/>
            <a:ext cx="7772400" cy="990600"/>
          </a:xfrm>
        </p:spPr>
        <p:txBody>
          <a:bodyPr>
            <a:noAutofit/>
          </a:bodyPr>
          <a:lstStyle/>
          <a:p>
            <a:r>
              <a:rPr lang="ru-RU" sz="80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Воробей</a:t>
            </a:r>
            <a:endParaRPr lang="ru-RU" sz="8000" b="1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3" name="Подзаголовок 12"/>
          <p:cNvSpPr>
            <a:spLocks noGrp="1"/>
          </p:cNvSpPr>
          <p:nvPr>
            <p:ph type="subTitle" idx="1"/>
          </p:nvPr>
        </p:nvSpPr>
        <p:spPr>
          <a:xfrm>
            <a:off x="228600" y="1143000"/>
            <a:ext cx="3581400" cy="3810000"/>
          </a:xfrm>
        </p:spPr>
        <p:txBody>
          <a:bodyPr>
            <a:normAutofit fontScale="92500"/>
          </a:bodyPr>
          <a:lstStyle/>
          <a:p>
            <a:pPr fontAlgn="base"/>
            <a:r>
              <a:rPr lang="ru-RU" sz="2000" dirty="0" smtClean="0">
                <a:solidFill>
                  <a:schemeClr val="tx1"/>
                </a:solidFill>
              </a:rPr>
              <a:t>Воробей – это маленькая птица, которую можно встретить почти везде. Она живет в городах, деревнях, лесах и полях.                                                                    Воробей обычно весит от 20 до 35 граммов. Внешний вид этих птичек может отличатся в зависимости от разновидности. У воробьев, обитающих в нашей местности коричневая спинка и серый живот, а у самцов на голове есть черная полоса.</a:t>
            </a:r>
          </a:p>
          <a:p>
            <a:pPr algn="l"/>
            <a:endParaRPr lang="ru-RU" sz="2000" b="1" dirty="0">
              <a:solidFill>
                <a:schemeClr val="tx1"/>
              </a:solidFill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/>
          <a:srcRect l="23563"/>
          <a:stretch>
            <a:fillRect/>
          </a:stretch>
        </p:blipFill>
        <p:spPr bwMode="auto">
          <a:xfrm>
            <a:off x="3581400" y="1371599"/>
            <a:ext cx="5753100" cy="50177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https://elmina.club/uploads/posts/2022-12/1670313766_elmina-club-p-fon-dlya-prezentatsii-ptitsi-pinterest-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https://elmina.club/uploads/posts/2022-12/1670313766_elmina-club-p-fon-dlya-prezentatsii-ptitsi-pinterest-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elmina.club/uploads/posts/2022-12/1670313766_elmina-club-p-fon-dlya-prezentatsii-ptitsi-pinterest-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https://elmina.club/uploads/posts/2022-12/1670313766_elmina-club-p-fon-dlya-prezentatsii-ptitsi-pinterest-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07364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685800" y="228601"/>
            <a:ext cx="7772400" cy="914399"/>
          </a:xfrm>
        </p:spPr>
        <p:txBody>
          <a:bodyPr>
            <a:noAutofit/>
          </a:bodyPr>
          <a:lstStyle/>
          <a:p>
            <a:r>
              <a:rPr lang="ru-RU" sz="80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Голубь</a:t>
            </a:r>
            <a:endParaRPr lang="ru-RU" sz="8000" b="1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3" name="Подзаголовок 12"/>
          <p:cNvSpPr>
            <a:spLocks noGrp="1"/>
          </p:cNvSpPr>
          <p:nvPr>
            <p:ph type="subTitle" idx="1"/>
          </p:nvPr>
        </p:nvSpPr>
        <p:spPr>
          <a:xfrm>
            <a:off x="228600" y="1143000"/>
            <a:ext cx="3581400" cy="4191000"/>
          </a:xfrm>
        </p:spPr>
        <p:txBody>
          <a:bodyPr>
            <a:normAutofit fontScale="85000" lnSpcReduction="10000"/>
          </a:bodyPr>
          <a:lstStyle/>
          <a:p>
            <a:pPr algn="l"/>
            <a:r>
              <a:rPr lang="ru-RU" sz="2000" dirty="0" smtClean="0">
                <a:solidFill>
                  <a:schemeClr val="tx1"/>
                </a:solidFill>
              </a:rPr>
              <a:t>Голуби живут по всему земному шару, кроме полярных и антарктических районов</a:t>
            </a:r>
          </a:p>
          <a:p>
            <a:pPr algn="l"/>
            <a:r>
              <a:rPr lang="ru-RU" sz="2000" dirty="0" smtClean="0">
                <a:solidFill>
                  <a:schemeClr val="tx1"/>
                </a:solidFill>
              </a:rPr>
              <a:t>У этой птицы маленькая голова и плотное тело с мощной летательной мускулатурой. Клюв короткий. Ноги у птиц короткие, но сильные, с цепкими пальцами, ведь многие из них прекрасно лазают по веткам.</a:t>
            </a:r>
          </a:p>
          <a:p>
            <a:pPr algn="l"/>
            <a:r>
              <a:rPr lang="ru-RU" sz="2000" dirty="0" smtClean="0">
                <a:solidFill>
                  <a:schemeClr val="tx1"/>
                </a:solidFill>
              </a:rPr>
              <a:t>Пищу они собирают на земле. Но и летают эти птицы прекрасно - быстро, манёвренно. Вне сезона гнездования голуби могут собираться в очень большие стаи.</a:t>
            </a:r>
          </a:p>
          <a:p>
            <a:endParaRPr lang="ru-RU" sz="1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20482" name="Picture 2" descr="https://krasivosti.pro/uploads/posts/2022-08/1661429119_18-krasivosti-pro-p-golub-zimuyushchaya-ptitsa-krasivo-2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86200" y="2362200"/>
            <a:ext cx="5988424" cy="4343400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1" name="Picture 2" descr="https://krasivosti.pro/uploads/posts/2022-08/1661429119_18-krasivosti-pro-p-golub-zimuyushchaya-ptitsa-krasivo-2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38600" y="2514600"/>
            <a:ext cx="5988424" cy="4343400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https://elmina.club/uploads/posts/2022-12/1670313766_elmina-club-p-fon-dlya-prezentatsii-ptitsi-pinterest-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https://elmina.club/uploads/posts/2022-12/1670313766_elmina-club-p-fon-dlya-prezentatsii-ptitsi-pinterest-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elmina.club/uploads/posts/2022-12/1670313766_elmina-club-p-fon-dlya-prezentatsii-ptitsi-pinterest-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https://elmina.club/uploads/posts/2022-12/1670313766_elmina-club-p-fon-dlya-prezentatsii-ptitsi-pinterest-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8784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685800" y="228601"/>
            <a:ext cx="7772400" cy="1066799"/>
          </a:xfrm>
        </p:spPr>
        <p:txBody>
          <a:bodyPr>
            <a:noAutofit/>
          </a:bodyPr>
          <a:lstStyle/>
          <a:p>
            <a:r>
              <a:rPr lang="ru-RU" sz="80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Ворона</a:t>
            </a:r>
            <a:endParaRPr lang="ru-RU" sz="8000" b="1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3" name="Подзаголовок 12"/>
          <p:cNvSpPr>
            <a:spLocks noGrp="1"/>
          </p:cNvSpPr>
          <p:nvPr>
            <p:ph type="subTitle" idx="1"/>
          </p:nvPr>
        </p:nvSpPr>
        <p:spPr>
          <a:xfrm>
            <a:off x="228600" y="1371600"/>
            <a:ext cx="3276600" cy="4038600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ru-RU" sz="2000" dirty="0" smtClean="0">
                <a:solidFill>
                  <a:schemeClr val="tx1"/>
                </a:solidFill>
              </a:rPr>
              <a:t>Тело вороны покрыто перьями. Голова, клюв, шея, крылья, хвост и лапы у вороны черного цвета, а спинка, бока и грудка – серого. По земле птица прыгает на двух лапах или перелетает с места на место в поисках пищи. Кричит ворона очень громко: «Кар!». Живут стаями, так им легче прокормиться. Едят вороны, все что найдут. Еду себе находят даже на свалках.</a:t>
            </a:r>
          </a:p>
          <a:p>
            <a:pPr algn="l"/>
            <a:r>
              <a:rPr lang="ru-RU" sz="2000" dirty="0" smtClean="0">
                <a:solidFill>
                  <a:schemeClr val="tx1"/>
                </a:solidFill>
                <a:hlinkClick r:id="rId3"/>
              </a:rPr>
              <a:t/>
            </a:r>
            <a:br>
              <a:rPr lang="ru-RU" sz="2000" dirty="0" smtClean="0">
                <a:solidFill>
                  <a:schemeClr val="tx1"/>
                </a:solidFill>
                <a:hlinkClick r:id="rId3"/>
              </a:rPr>
            </a:br>
            <a:endParaRPr lang="ru-RU" sz="2000" b="1" dirty="0">
              <a:solidFill>
                <a:schemeClr val="tx1"/>
              </a:solidFill>
            </a:endParaRPr>
          </a:p>
        </p:txBody>
      </p:sp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52800" y="1371600"/>
            <a:ext cx="59944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https://elmina.club/uploads/posts/2022-12/1670313766_elmina-club-p-fon-dlya-prezentatsii-ptitsi-pinterest-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https://elmina.club/uploads/posts/2022-12/1670313766_elmina-club-p-fon-dlya-prezentatsii-ptitsi-pinterest-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elmina.club/uploads/posts/2022-12/1670313766_elmina-club-p-fon-dlya-prezentatsii-ptitsi-pinterest-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https://elmina.club/uploads/posts/2022-12/1670313766_elmina-club-p-fon-dlya-prezentatsii-ptitsi-pinterest-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8784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685800" y="76201"/>
            <a:ext cx="7772400" cy="990599"/>
          </a:xfrm>
        </p:spPr>
        <p:txBody>
          <a:bodyPr>
            <a:noAutofit/>
          </a:bodyPr>
          <a:lstStyle/>
          <a:p>
            <a:r>
              <a:rPr lang="ru-RU" sz="80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Сорока</a:t>
            </a:r>
            <a:endParaRPr lang="ru-RU" sz="8000" b="1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3" name="Подзаголовок 12"/>
          <p:cNvSpPr>
            <a:spLocks noGrp="1"/>
          </p:cNvSpPr>
          <p:nvPr>
            <p:ph type="subTitle" idx="1"/>
          </p:nvPr>
        </p:nvSpPr>
        <p:spPr>
          <a:xfrm>
            <a:off x="228600" y="838200"/>
            <a:ext cx="3810000" cy="4495800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ru-RU" sz="2000" dirty="0" smtClean="0">
                <a:solidFill>
                  <a:schemeClr val="tx1"/>
                </a:solidFill>
              </a:rPr>
              <a:t>Сорока имеет прозвище - белобока. У нее по бокам перышки белые, а голова, хвост и крылья - чёрные. Хвост очень красивый - будто стрела: прямой и длинный. И на нем перья не просто чёрные, а с очень красивым зеленоватым отливом.</a:t>
            </a:r>
          </a:p>
          <a:p>
            <a:pPr algn="l"/>
            <a:r>
              <a:rPr lang="ru-RU" sz="2000" dirty="0" smtClean="0">
                <a:solidFill>
                  <a:schemeClr val="tx1"/>
                </a:solidFill>
              </a:rPr>
              <a:t>Сороку не спутаешь ни с одной другой птицей. В природе ее безошибочно определяют по голосу с типичным звучанием "</a:t>
            </a:r>
            <a:r>
              <a:rPr lang="ru-RU" sz="2000" dirty="0" err="1" smtClean="0">
                <a:solidFill>
                  <a:schemeClr val="tx1"/>
                </a:solidFill>
              </a:rPr>
              <a:t>ча</a:t>
            </a:r>
            <a:r>
              <a:rPr lang="ru-RU" sz="2000" dirty="0" smtClean="0">
                <a:solidFill>
                  <a:schemeClr val="tx1"/>
                </a:solidFill>
              </a:rPr>
              <a:t>, </a:t>
            </a:r>
            <a:r>
              <a:rPr lang="ru-RU" sz="2000" dirty="0" err="1" smtClean="0">
                <a:solidFill>
                  <a:schemeClr val="tx1"/>
                </a:solidFill>
              </a:rPr>
              <a:t>ча</a:t>
            </a:r>
            <a:r>
              <a:rPr lang="ru-RU" sz="2000" dirty="0" smtClean="0">
                <a:solidFill>
                  <a:schemeClr val="tx1"/>
                </a:solidFill>
              </a:rPr>
              <a:t>, </a:t>
            </a:r>
            <a:r>
              <a:rPr lang="ru-RU" sz="2000" dirty="0" err="1" smtClean="0">
                <a:solidFill>
                  <a:schemeClr val="tx1"/>
                </a:solidFill>
              </a:rPr>
              <a:t>ча</a:t>
            </a:r>
            <a:r>
              <a:rPr lang="ru-RU" sz="2000" dirty="0" smtClean="0">
                <a:solidFill>
                  <a:schemeClr val="tx1"/>
                </a:solidFill>
              </a:rPr>
              <a:t>".</a:t>
            </a:r>
          </a:p>
          <a:p>
            <a:pPr algn="l"/>
            <a:r>
              <a:rPr lang="ru-RU" sz="2000" dirty="0" smtClean="0">
                <a:solidFill>
                  <a:schemeClr val="tx1"/>
                </a:solidFill>
              </a:rPr>
              <a:t>Сорока селится обычно в открытом месте среди деревьев и кустов. Густой лес она избегает.</a:t>
            </a:r>
          </a:p>
          <a:p>
            <a:r>
              <a:rPr lang="ru-RU" sz="1400" dirty="0" smtClean="0">
                <a:hlinkClick r:id="rId3"/>
              </a:rPr>
              <a:t/>
            </a:r>
            <a:br>
              <a:rPr lang="ru-RU" sz="1400" dirty="0" smtClean="0">
                <a:hlinkClick r:id="rId3"/>
              </a:rPr>
            </a:br>
            <a:endParaRPr lang="ru-RU" sz="1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4"/>
          <a:srcRect l="13428" t="14669" r="9664" b="15246"/>
          <a:stretch>
            <a:fillRect/>
          </a:stretch>
        </p:blipFill>
        <p:spPr bwMode="auto">
          <a:xfrm>
            <a:off x="3581400" y="2133600"/>
            <a:ext cx="5805377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/>
          <a:srcRect l="13428" t="14669" r="9664" b="15246"/>
          <a:stretch>
            <a:fillRect/>
          </a:stretch>
        </p:blipFill>
        <p:spPr bwMode="auto">
          <a:xfrm>
            <a:off x="3733800" y="2286000"/>
            <a:ext cx="5805377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421</Words>
  <PresentationFormat>Экран (4:3)</PresentationFormat>
  <Paragraphs>21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Office Theme</vt:lpstr>
      <vt:lpstr>  Городские птицы </vt:lpstr>
      <vt:lpstr>Синица </vt:lpstr>
      <vt:lpstr>Снегирь</vt:lpstr>
      <vt:lpstr>Воробей</vt:lpstr>
      <vt:lpstr>Голубь</vt:lpstr>
      <vt:lpstr>Ворона</vt:lpstr>
      <vt:lpstr>Сорока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16</cp:revision>
  <dcterms:created xsi:type="dcterms:W3CDTF">2023-09-24T12:35:05Z</dcterms:created>
  <dcterms:modified xsi:type="dcterms:W3CDTF">2023-09-24T15:22:41Z</dcterms:modified>
</cp:coreProperties>
</file>