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64" r:id="rId2"/>
  </p:sldMasterIdLst>
  <p:notesMasterIdLst>
    <p:notesMasterId r:id="rId33"/>
  </p:notesMasterIdLst>
  <p:sldIdLst>
    <p:sldId id="273" r:id="rId3"/>
    <p:sldId id="275" r:id="rId4"/>
    <p:sldId id="268" r:id="rId5"/>
    <p:sldId id="276" r:id="rId6"/>
    <p:sldId id="277" r:id="rId7"/>
    <p:sldId id="278" r:id="rId8"/>
    <p:sldId id="279" r:id="rId9"/>
    <p:sldId id="301" r:id="rId10"/>
    <p:sldId id="281" r:id="rId11"/>
    <p:sldId id="280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274" r:id="rId32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A5C"/>
    <a:srgbClr val="2BBBC8"/>
    <a:srgbClr val="232C38"/>
    <a:srgbClr val="D686A1"/>
    <a:srgbClr val="E6E6E6"/>
    <a:srgbClr val="CDBF97"/>
    <a:srgbClr val="8D7545"/>
    <a:srgbClr val="ECE8E5"/>
    <a:srgbClr val="E4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19" autoAdjust="0"/>
    <p:restoredTop sz="94660"/>
  </p:normalViewPr>
  <p:slideViewPr>
    <p:cSldViewPr snapToGrid="0">
      <p:cViewPr>
        <p:scale>
          <a:sx n="80" d="100"/>
          <a:sy n="80" d="100"/>
        </p:scale>
        <p:origin x="-1506" y="-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8FEE96-E41F-44F6-B39B-6BBA6931DE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0778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8FEE96-E41F-44F6-B39B-6BBA6931DE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0778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222443-8312-4B33-AA53-78BB5E581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6438900" cy="2387600"/>
          </a:xfrm>
        </p:spPr>
        <p:txBody>
          <a:bodyPr anchor="b">
            <a:normAutofit/>
          </a:bodyPr>
          <a:lstStyle>
            <a:lvl1pPr algn="l">
              <a:defRPr sz="48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837B043-CD68-4046-9D46-A270DA5B4A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CCEE8E5-8190-4629-956A-1A8EB6AED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CEB8F-3913-44F0-807B-73814570E4E1}" type="datetime1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680591E-D02F-4619-AF66-C8E1DBD9C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BB13CA-05DE-4F05-B061-A867A1AA0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4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DD2ABF-0BE6-4AE6-B35C-EB90BC94C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5544A49-B781-4945-90FE-8C0D4F1A1D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413977F-D8DA-4AAD-BF14-845386DC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384FF-5E70-4F29-BFCB-AD16B53034B4}" type="datetime1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70B6E4-28EB-4D5B-BCA7-32A72FB8B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7CAC59E-C1EA-4B99-9786-8B3BF3629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3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F2F10729-737C-46C4-AACE-3BD24CAFC5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6FF332E-3547-4944-A042-39816B8CB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F424A86-9D74-45F6-8975-1E063D2ED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F10E-7691-4AEE-BDB3-7C37F1BF8210}" type="datetime1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2E6060-4917-4744-916F-E151A2ADA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1D48BEC-2BFA-45CB-913D-31E6D611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5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2023/10/3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799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2023/10/3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37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15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489228A-E385-48D2-AB82-1F869956109A}"/>
              </a:ext>
            </a:extLst>
          </p:cNvPr>
          <p:cNvSpPr/>
          <p:nvPr userDrawn="1"/>
        </p:nvSpPr>
        <p:spPr>
          <a:xfrm>
            <a:off x="-7938" y="0"/>
            <a:ext cx="12199938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8F8F88-2672-48C7-A2A5-7F14487C5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77155"/>
            <a:ext cx="10515600" cy="701731"/>
          </a:xfrm>
        </p:spPr>
        <p:txBody>
          <a:bodyPr/>
          <a:lstStyle>
            <a:lvl1pPr algn="ctr">
              <a:defRPr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76F32F1-54F8-4E68-A8FE-6A6013516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B53599-ACAF-4DB3-9ED0-961082864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B4AD5-B3A2-438C-A3AC-9ED097314F20}" type="datetime1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6AD91CD-D3E8-4BEB-8EF5-054EB788F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FF9A752-D80F-4F77-9528-34C1BC7BE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BBE6339-5B4D-4774-8705-C51AACBC0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5626100" cy="2852737"/>
          </a:xfrm>
        </p:spPr>
        <p:txBody>
          <a:bodyPr anchor="t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67FA334-3150-4FB9-B5FF-8912DA902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EA7C841-E7DF-47C2-8EE5-2B7694C68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3F418-8DDA-4C1F-A47F-501A778AB2BE}" type="datetime1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65FE66-0430-4D94-B4D2-FBFCC8492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95A6987-3BE7-4A2C-868E-564671273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55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E361DD-8F46-4306-B943-E23E76D7E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77F895-05B1-42AE-9A67-E7E1295E39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E10DCBE-8A26-41B5-8A0A-B26986E58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E5AAE6A-3865-48A4-B252-EC58FA3D4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E20EA-610E-44C9-B3E4-5D31B0F49B2D}" type="datetime1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C144897-95E3-4388-ADA5-9BD7F11F9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11B7CA-7B3A-47F2-83EA-E909A90F2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43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A7D9F82-5D8F-42B4-852F-01FF8DFA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43A9498-CA3F-45B5-8E45-2EA4E132F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96AEB43-1EC2-4BBD-BB1E-FF888D915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3F89AE8-8168-46D1-8725-97562004C6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CB8EE4D-FA49-4160-A465-2C0DB63DD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52E4F71-9F6F-41E0-AF9A-3B7BF5F24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5E719-01ED-46D2-A23F-4038532ACBE1}" type="datetime1">
              <a:rPr lang="en-US" smtClean="0"/>
              <a:t>10/3/2023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72708F4-7DAB-4A27-B1C6-364847C3F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BDED495-D752-4539-81D8-8F5E6A6C7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983470" y="687592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7262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075899-9072-48ED-8570-F483E5425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6F397AD-5532-402C-A7EF-2CC78C5DC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29B3F-962E-4F81-9A0D-8D1D73634A38}" type="datetime1">
              <a:rPr lang="en-US" smtClean="0"/>
              <a:t>10/3/2023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98DD85C-9079-4546-ABDE-2A6AE6B79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5F15E74-C39A-4E7B-A2ED-04A8EDCA8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0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BEFA15F-0581-4F54-A0AA-4FCD7E619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BD1CC-9508-476D-9E54-6576110566FD}" type="datetime1">
              <a:rPr lang="en-US" smtClean="0"/>
              <a:t>10/3/2023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6BEE808-7D34-48C2-8C40-139640D9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96FDBCF-5713-4611-ADCA-FA16829B8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D3350F-069C-47EE-97DF-56C85927B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0E87EC-2DC6-4A2C-83FF-65CE9FC09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65AD052-F865-4643-AAA1-89D9F6394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4806E6B-82D1-4014-A1B6-1E4F2535B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86A9-8E6A-48D8-88AF-CCC32480188E}" type="datetime1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107EAF-4774-4CFD-A718-023E6DFED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28F8FB4-8F5D-4807-93FE-1A3AB59A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0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EB3EB5-3088-4114-B632-6768983FA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D0C5375-E749-470D-B850-7F1198896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3EEA8C6-1E1C-49EB-B96D-1436954096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627DAEB-61F9-45CE-BB06-91B5CCC3B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846D-A5EC-4E5B-ACB3-FBD215AC8129}" type="datetime1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3A01464-A022-4596-888F-0D89B02E6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8255022-675E-446B-B625-5EBBC65B0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28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C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BCED311-6C62-49AB-8EA8-79C11D430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F91A384-6E88-40A4-8606-B0B999AF9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71FA6F-98E8-444B-AB8A-5D5AB6DE71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CA2BC-E47F-4E09-9630-A75C9F3FE862}" type="datetime1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55A400-A139-40B7-AD24-456F52C817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95CAAC-17DF-4233-8201-CB0741F5C1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28729-4CC1-4806-96C3-AF4C11DDAA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949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3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53" name="Rectangle 42252">
            <a:extLst>
              <a:ext uri="{FF2B5EF4-FFF2-40B4-BE49-F238E27FC236}">
                <a16:creationId xmlns="" xmlns:a16="http://schemas.microsoft.com/office/drawing/2014/main" id="{AD390354-2440-499F-A7DB-CC839ACE5BAA}"/>
              </a:ext>
            </a:extLst>
          </p:cNvPr>
          <p:cNvSpPr/>
          <p:nvPr/>
        </p:nvSpPr>
        <p:spPr>
          <a:xfrm>
            <a:off x="0" y="0"/>
            <a:ext cx="12199938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4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1" y="0"/>
            <a:ext cx="5312810" cy="1958086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5" name="Slide Number Placeholder 384">
            <a:extLst>
              <a:ext uri="{FF2B5EF4-FFF2-40B4-BE49-F238E27FC236}">
                <a16:creationId xmlns="" xmlns:a16="http://schemas.microsoft.com/office/drawing/2014/main" id="{C2E7A19B-F4BD-43C1-BBC2-09B762FE0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B28729-4CC1-4806-96C3-AF4C11DDAA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6" name="Freeform: Shape 475">
            <a:extLst>
              <a:ext uri="{FF2B5EF4-FFF2-40B4-BE49-F238E27FC236}">
                <a16:creationId xmlns="" xmlns:a16="http://schemas.microsoft.com/office/drawing/2014/main" id="{23A004D5-5132-4BF0-B401-3CF7985F5F1B}"/>
              </a:ext>
            </a:extLst>
          </p:cNvPr>
          <p:cNvSpPr/>
          <p:nvPr/>
        </p:nvSpPr>
        <p:spPr>
          <a:xfrm rot="10800000">
            <a:off x="7707087" y="5907453"/>
            <a:ext cx="4482712" cy="937060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A85B510-EA1A-4590-9065-2F85333C9C15}"/>
              </a:ext>
            </a:extLst>
          </p:cNvPr>
          <p:cNvGrpSpPr/>
          <p:nvPr/>
        </p:nvGrpSpPr>
        <p:grpSpPr>
          <a:xfrm rot="5400000">
            <a:off x="10637735" y="919659"/>
            <a:ext cx="101370" cy="1330760"/>
            <a:chOff x="508216" y="2820579"/>
            <a:chExt cx="196770" cy="2583143"/>
          </a:xfrm>
          <a:solidFill>
            <a:schemeClr val="bg1"/>
          </a:solidFill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2A548588-6BF3-40C5-954F-92541EA9F14A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A4CA324A-3904-4097-A7C1-A17333990E87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EC2991E-C5C5-4029-91D8-B8C3A13EE9EE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2803C524-828E-4E12-852E-262E129F3B45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D0D6DBFB-BC5C-469A-ADA1-81511F2BE9CA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90DC311-C97A-460E-B99F-958061D814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60" r="25414"/>
          <a:stretch/>
        </p:blipFill>
        <p:spPr>
          <a:xfrm>
            <a:off x="7580474" y="531368"/>
            <a:ext cx="2800598" cy="5701556"/>
          </a:xfrm>
          <a:prstGeom prst="rect">
            <a:avLst/>
          </a:prstGeom>
        </p:spPr>
      </p:pic>
      <p:sp>
        <p:nvSpPr>
          <p:cNvPr id="29" name="Oval 288">
            <a:extLst>
              <a:ext uri="{FF2B5EF4-FFF2-40B4-BE49-F238E27FC236}">
                <a16:creationId xmlns="" xmlns:a16="http://schemas.microsoft.com/office/drawing/2014/main" id="{1600C6B5-1EA1-4352-90C9-71AA86F393B9}"/>
              </a:ext>
            </a:extLst>
          </p:cNvPr>
          <p:cNvSpPr/>
          <p:nvPr/>
        </p:nvSpPr>
        <p:spPr>
          <a:xfrm>
            <a:off x="1465696" y="2107373"/>
            <a:ext cx="660105" cy="660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Oval 289">
            <a:extLst>
              <a:ext uri="{FF2B5EF4-FFF2-40B4-BE49-F238E27FC236}">
                <a16:creationId xmlns="" xmlns:a16="http://schemas.microsoft.com/office/drawing/2014/main" id="{09F7063B-42D5-4C76-A42E-85AA99A7C4AE}"/>
              </a:ext>
            </a:extLst>
          </p:cNvPr>
          <p:cNvSpPr/>
          <p:nvPr/>
        </p:nvSpPr>
        <p:spPr>
          <a:xfrm>
            <a:off x="2703950" y="2107373"/>
            <a:ext cx="660105" cy="660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Oval 290">
            <a:extLst>
              <a:ext uri="{FF2B5EF4-FFF2-40B4-BE49-F238E27FC236}">
                <a16:creationId xmlns="" xmlns:a16="http://schemas.microsoft.com/office/drawing/2014/main" id="{97FB2B64-4823-4E51-9737-DF3A6C1C1E4B}"/>
              </a:ext>
            </a:extLst>
          </p:cNvPr>
          <p:cNvSpPr/>
          <p:nvPr/>
        </p:nvSpPr>
        <p:spPr>
          <a:xfrm>
            <a:off x="3942204" y="2107373"/>
            <a:ext cx="660105" cy="660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Group 342">
            <a:extLst>
              <a:ext uri="{FF2B5EF4-FFF2-40B4-BE49-F238E27FC236}">
                <a16:creationId xmlns="" xmlns:a16="http://schemas.microsoft.com/office/drawing/2014/main" id="{5BEF458E-1CA3-44D8-999B-CFC0A9CF629F}"/>
              </a:ext>
            </a:extLst>
          </p:cNvPr>
          <p:cNvGrpSpPr/>
          <p:nvPr/>
        </p:nvGrpSpPr>
        <p:grpSpPr>
          <a:xfrm>
            <a:off x="1646352" y="2288029"/>
            <a:ext cx="298792" cy="298793"/>
            <a:chOff x="4127501" y="1814513"/>
            <a:chExt cx="334962" cy="334963"/>
          </a:xfrm>
        </p:grpSpPr>
        <p:sp>
          <p:nvSpPr>
            <p:cNvPr id="33" name="Freeform 69">
              <a:extLst>
                <a:ext uri="{FF2B5EF4-FFF2-40B4-BE49-F238E27FC236}">
                  <a16:creationId xmlns="" xmlns:a16="http://schemas.microsoft.com/office/drawing/2014/main" id="{9BBBB559-DBE3-4718-89AE-E533E393F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1" y="1871663"/>
              <a:ext cx="277813" cy="277813"/>
            </a:xfrm>
            <a:custGeom>
              <a:avLst/>
              <a:gdLst>
                <a:gd name="T0" fmla="*/ 62 w 175"/>
                <a:gd name="T1" fmla="*/ 156 h 175"/>
                <a:gd name="T2" fmla="*/ 0 w 175"/>
                <a:gd name="T3" fmla="*/ 175 h 175"/>
                <a:gd name="T4" fmla="*/ 19 w 175"/>
                <a:gd name="T5" fmla="*/ 113 h 175"/>
                <a:gd name="T6" fmla="*/ 133 w 175"/>
                <a:gd name="T7" fmla="*/ 0 h 175"/>
                <a:gd name="T8" fmla="*/ 175 w 175"/>
                <a:gd name="T9" fmla="*/ 42 h 175"/>
                <a:gd name="T10" fmla="*/ 62 w 175"/>
                <a:gd name="T11" fmla="*/ 15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75">
                  <a:moveTo>
                    <a:pt x="62" y="156"/>
                  </a:moveTo>
                  <a:lnTo>
                    <a:pt x="0" y="175"/>
                  </a:lnTo>
                  <a:lnTo>
                    <a:pt x="19" y="113"/>
                  </a:lnTo>
                  <a:lnTo>
                    <a:pt x="133" y="0"/>
                  </a:lnTo>
                  <a:lnTo>
                    <a:pt x="175" y="42"/>
                  </a:lnTo>
                  <a:lnTo>
                    <a:pt x="62" y="15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70">
              <a:extLst>
                <a:ext uri="{FF2B5EF4-FFF2-40B4-BE49-F238E27FC236}">
                  <a16:creationId xmlns="" xmlns:a16="http://schemas.microsoft.com/office/drawing/2014/main" id="{13BDE5D3-AAD9-4719-A62C-A75633E50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1814513"/>
              <a:ext cx="123825" cy="123825"/>
            </a:xfrm>
            <a:custGeom>
              <a:avLst/>
              <a:gdLst>
                <a:gd name="T0" fmla="*/ 0 w 33"/>
                <a:gd name="T1" fmla="*/ 15 h 33"/>
                <a:gd name="T2" fmla="*/ 12 w 33"/>
                <a:gd name="T3" fmla="*/ 3 h 33"/>
                <a:gd name="T4" fmla="*/ 24 w 33"/>
                <a:gd name="T5" fmla="*/ 3 h 33"/>
                <a:gd name="T6" fmla="*/ 30 w 33"/>
                <a:gd name="T7" fmla="*/ 9 h 33"/>
                <a:gd name="T8" fmla="*/ 30 w 33"/>
                <a:gd name="T9" fmla="*/ 21 h 33"/>
                <a:gd name="T10" fmla="*/ 18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0" y="15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21" y="0"/>
                    <a:pt x="24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3" y="12"/>
                    <a:pt x="33" y="18"/>
                    <a:pt x="30" y="21"/>
                  </a:cubicBezTo>
                  <a:cubicBezTo>
                    <a:pt x="18" y="33"/>
                    <a:pt x="18" y="33"/>
                    <a:pt x="18" y="33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Line 71">
              <a:extLst>
                <a:ext uri="{FF2B5EF4-FFF2-40B4-BE49-F238E27FC236}">
                  <a16:creationId xmlns="" xmlns:a16="http://schemas.microsoft.com/office/drawing/2014/main" id="{985C9D1A-C6B0-4965-AC6E-074AC499DA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10051" y="1905000"/>
              <a:ext cx="161925" cy="16192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72">
              <a:extLst>
                <a:ext uri="{FF2B5EF4-FFF2-40B4-BE49-F238E27FC236}">
                  <a16:creationId xmlns="" xmlns:a16="http://schemas.microsoft.com/office/drawing/2014/main" id="{A9C6AB35-31BF-483A-AC97-A5A4D6A97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663" y="2051050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10 w 43"/>
                <a:gd name="T3" fmla="*/ 10 h 43"/>
                <a:gd name="T4" fmla="*/ 33 w 43"/>
                <a:gd name="T5" fmla="*/ 10 h 43"/>
                <a:gd name="T6" fmla="*/ 33 w 43"/>
                <a:gd name="T7" fmla="*/ 34 h 43"/>
                <a:gd name="T8" fmla="*/ 43 w 4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10" y="10"/>
                  </a:lnTo>
                  <a:lnTo>
                    <a:pt x="33" y="10"/>
                  </a:lnTo>
                  <a:lnTo>
                    <a:pt x="33" y="34"/>
                  </a:lnTo>
                  <a:lnTo>
                    <a:pt x="43" y="43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Line 73">
              <a:extLst>
                <a:ext uri="{FF2B5EF4-FFF2-40B4-BE49-F238E27FC236}">
                  <a16:creationId xmlns="" xmlns:a16="http://schemas.microsoft.com/office/drawing/2014/main" id="{2541A086-6876-4DEE-A20F-82C757528C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3376" y="2105025"/>
              <a:ext cx="30163" cy="3016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Line 74">
              <a:extLst>
                <a:ext uri="{FF2B5EF4-FFF2-40B4-BE49-F238E27FC236}">
                  <a16:creationId xmlns="" xmlns:a16="http://schemas.microsoft.com/office/drawing/2014/main" id="{325E7A0E-A43D-445B-82D0-E4DC3DCDFF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0863" y="1847850"/>
              <a:ext cx="66675" cy="6826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Group 396">
            <a:extLst>
              <a:ext uri="{FF2B5EF4-FFF2-40B4-BE49-F238E27FC236}">
                <a16:creationId xmlns="" xmlns:a16="http://schemas.microsoft.com/office/drawing/2014/main" id="{6A6AD49C-C1C3-4057-92ED-11EF30FF2B2C}"/>
              </a:ext>
            </a:extLst>
          </p:cNvPr>
          <p:cNvGrpSpPr/>
          <p:nvPr/>
        </p:nvGrpSpPr>
        <p:grpSpPr>
          <a:xfrm>
            <a:off x="2861759" y="2264388"/>
            <a:ext cx="344487" cy="346075"/>
            <a:chOff x="3332164" y="2898776"/>
            <a:chExt cx="344487" cy="346075"/>
          </a:xfrm>
        </p:grpSpPr>
        <p:sp>
          <p:nvSpPr>
            <p:cNvPr id="40" name="Freeform 164">
              <a:extLst>
                <a:ext uri="{FF2B5EF4-FFF2-40B4-BE49-F238E27FC236}">
                  <a16:creationId xmlns="" xmlns:a16="http://schemas.microsoft.com/office/drawing/2014/main" id="{78F2C0D6-2DCE-4909-85CC-267D25A37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4" y="2898776"/>
              <a:ext cx="255588" cy="233363"/>
            </a:xfrm>
            <a:custGeom>
              <a:avLst/>
              <a:gdLst>
                <a:gd name="T0" fmla="*/ 28 w 68"/>
                <a:gd name="T1" fmla="*/ 55 h 62"/>
                <a:gd name="T2" fmla="*/ 22 w 68"/>
                <a:gd name="T3" fmla="*/ 54 h 62"/>
                <a:gd name="T4" fmla="*/ 2 w 68"/>
                <a:gd name="T5" fmla="*/ 62 h 62"/>
                <a:gd name="T6" fmla="*/ 10 w 68"/>
                <a:gd name="T7" fmla="*/ 48 h 62"/>
                <a:gd name="T8" fmla="*/ 0 w 68"/>
                <a:gd name="T9" fmla="*/ 28 h 62"/>
                <a:gd name="T10" fmla="*/ 34 w 68"/>
                <a:gd name="T11" fmla="*/ 0 h 62"/>
                <a:gd name="T12" fmla="*/ 68 w 68"/>
                <a:gd name="T13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8" y="55"/>
                  </a:moveTo>
                  <a:cubicBezTo>
                    <a:pt x="26" y="55"/>
                    <a:pt x="24" y="55"/>
                    <a:pt x="22" y="54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3"/>
                    <a:pt x="0" y="35"/>
                    <a:pt x="0" y="28"/>
                  </a:cubicBezTo>
                  <a:cubicBezTo>
                    <a:pt x="0" y="12"/>
                    <a:pt x="15" y="0"/>
                    <a:pt x="34" y="0"/>
                  </a:cubicBezTo>
                  <a:cubicBezTo>
                    <a:pt x="53" y="0"/>
                    <a:pt x="68" y="12"/>
                    <a:pt x="68" y="28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65">
              <a:extLst>
                <a:ext uri="{FF2B5EF4-FFF2-40B4-BE49-F238E27FC236}">
                  <a16:creationId xmlns="" xmlns:a16="http://schemas.microsoft.com/office/drawing/2014/main" id="{A09716E1-BE43-4986-8B52-A7A6BCF85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7101" y="3041651"/>
              <a:ext cx="209550" cy="203200"/>
            </a:xfrm>
            <a:custGeom>
              <a:avLst/>
              <a:gdLst>
                <a:gd name="T0" fmla="*/ 0 w 56"/>
                <a:gd name="T1" fmla="*/ 24 h 54"/>
                <a:gd name="T2" fmla="*/ 38 w 56"/>
                <a:gd name="T3" fmla="*/ 46 h 54"/>
                <a:gd name="T4" fmla="*/ 54 w 56"/>
                <a:gd name="T5" fmla="*/ 52 h 54"/>
                <a:gd name="T6" fmla="*/ 48 w 56"/>
                <a:gd name="T7" fmla="*/ 40 h 54"/>
                <a:gd name="T8" fmla="*/ 56 w 56"/>
                <a:gd name="T9" fmla="*/ 24 h 54"/>
                <a:gd name="T10" fmla="*/ 28 w 56"/>
                <a:gd name="T11" fmla="*/ 0 h 54"/>
                <a:gd name="T12" fmla="*/ 0 w 56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4">
                  <a:moveTo>
                    <a:pt x="0" y="24"/>
                  </a:moveTo>
                  <a:cubicBezTo>
                    <a:pt x="0" y="41"/>
                    <a:pt x="20" y="54"/>
                    <a:pt x="38" y="4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3" y="36"/>
                    <a:pt x="56" y="30"/>
                    <a:pt x="56" y="24"/>
                  </a:cubicBezTo>
                  <a:cubicBezTo>
                    <a:pt x="56" y="11"/>
                    <a:pt x="43" y="0"/>
                    <a:pt x="28" y="0"/>
                  </a:cubicBezTo>
                  <a:cubicBezTo>
                    <a:pt x="13" y="0"/>
                    <a:pt x="0" y="11"/>
                    <a:pt x="0" y="24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Group 399">
            <a:extLst>
              <a:ext uri="{FF2B5EF4-FFF2-40B4-BE49-F238E27FC236}">
                <a16:creationId xmlns="" xmlns:a16="http://schemas.microsoft.com/office/drawing/2014/main" id="{EC133421-2C2D-48EB-BB98-7AF4E2B8422A}"/>
              </a:ext>
            </a:extLst>
          </p:cNvPr>
          <p:cNvGrpSpPr/>
          <p:nvPr/>
        </p:nvGrpSpPr>
        <p:grpSpPr>
          <a:xfrm>
            <a:off x="4099219" y="2264388"/>
            <a:ext cx="346075" cy="346075"/>
            <a:chOff x="3398838" y="3255963"/>
            <a:chExt cx="346075" cy="346075"/>
          </a:xfrm>
        </p:grpSpPr>
        <p:sp>
          <p:nvSpPr>
            <p:cNvPr id="43" name="Rectangle 400">
              <a:extLst>
                <a:ext uri="{FF2B5EF4-FFF2-40B4-BE49-F238E27FC236}">
                  <a16:creationId xmlns="" xmlns:a16="http://schemas.microsoft.com/office/drawing/2014/main" id="{630AEF68-AFB4-48AC-BE3B-08CC59097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838" y="3255963"/>
              <a:ext cx="346075" cy="3460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8">
              <a:extLst>
                <a:ext uri="{FF2B5EF4-FFF2-40B4-BE49-F238E27FC236}">
                  <a16:creationId xmlns="" xmlns:a16="http://schemas.microsoft.com/office/drawing/2014/main" id="{B7E80F00-3981-42F2-BC05-8B888B265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5" y="3300413"/>
              <a:ext cx="254000" cy="90488"/>
            </a:xfrm>
            <a:custGeom>
              <a:avLst/>
              <a:gdLst>
                <a:gd name="T0" fmla="*/ 0 w 68"/>
                <a:gd name="T1" fmla="*/ 12 h 24"/>
                <a:gd name="T2" fmla="*/ 12 w 68"/>
                <a:gd name="T3" fmla="*/ 24 h 24"/>
                <a:gd name="T4" fmla="*/ 56 w 68"/>
                <a:gd name="T5" fmla="*/ 24 h 24"/>
                <a:gd name="T6" fmla="*/ 68 w 68"/>
                <a:gd name="T7" fmla="*/ 12 h 24"/>
                <a:gd name="T8" fmla="*/ 56 w 68"/>
                <a:gd name="T9" fmla="*/ 0 h 24"/>
                <a:gd name="T10" fmla="*/ 12 w 68"/>
                <a:gd name="T11" fmla="*/ 0 h 24"/>
                <a:gd name="T12" fmla="*/ 0 w 68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3" y="24"/>
                    <a:pt x="68" y="19"/>
                    <a:pt x="68" y="12"/>
                  </a:cubicBezTo>
                  <a:cubicBezTo>
                    <a:pt x="68" y="5"/>
                    <a:pt x="63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99">
              <a:extLst>
                <a:ext uri="{FF2B5EF4-FFF2-40B4-BE49-F238E27FC236}">
                  <a16:creationId xmlns="" xmlns:a16="http://schemas.microsoft.com/office/drawing/2014/main" id="{1108164E-B941-43A0-9189-0A73A900A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5" y="3467100"/>
              <a:ext cx="254000" cy="90488"/>
            </a:xfrm>
            <a:custGeom>
              <a:avLst/>
              <a:gdLst>
                <a:gd name="T0" fmla="*/ 0 w 68"/>
                <a:gd name="T1" fmla="*/ 12 h 24"/>
                <a:gd name="T2" fmla="*/ 12 w 68"/>
                <a:gd name="T3" fmla="*/ 24 h 24"/>
                <a:gd name="T4" fmla="*/ 56 w 68"/>
                <a:gd name="T5" fmla="*/ 24 h 24"/>
                <a:gd name="T6" fmla="*/ 68 w 68"/>
                <a:gd name="T7" fmla="*/ 12 h 24"/>
                <a:gd name="T8" fmla="*/ 56 w 68"/>
                <a:gd name="T9" fmla="*/ 0 h 24"/>
                <a:gd name="T10" fmla="*/ 12 w 68"/>
                <a:gd name="T11" fmla="*/ 0 h 24"/>
                <a:gd name="T12" fmla="*/ 0 w 68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3" y="24"/>
                    <a:pt x="68" y="19"/>
                    <a:pt x="68" y="12"/>
                  </a:cubicBezTo>
                  <a:cubicBezTo>
                    <a:pt x="68" y="5"/>
                    <a:pt x="63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Oval 403">
              <a:extLst>
                <a:ext uri="{FF2B5EF4-FFF2-40B4-BE49-F238E27FC236}">
                  <a16:creationId xmlns="" xmlns:a16="http://schemas.microsoft.com/office/drawing/2014/main" id="{1BBE0235-E14B-4EA6-81E8-0B7D4428A9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3300413"/>
              <a:ext cx="88900" cy="904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val 404">
              <a:extLst>
                <a:ext uri="{FF2B5EF4-FFF2-40B4-BE49-F238E27FC236}">
                  <a16:creationId xmlns="" xmlns:a16="http://schemas.microsoft.com/office/drawing/2014/main" id="{5FC7131E-687D-49A9-B37A-068F61F08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975" y="3467100"/>
              <a:ext cx="88900" cy="904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F3CE17D2-31B9-4DC1-A584-91031A08E586}"/>
              </a:ext>
            </a:extLst>
          </p:cNvPr>
          <p:cNvSpPr txBox="1"/>
          <p:nvPr/>
        </p:nvSpPr>
        <p:spPr>
          <a:xfrm>
            <a:off x="367506" y="2860465"/>
            <a:ext cx="76443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4400" b="1" dirty="0">
                <a:solidFill>
                  <a:schemeClr val="bg1"/>
                </a:solidFill>
                <a:cs typeface="+mn-ea"/>
                <a:sym typeface="+mn-lt"/>
              </a:rPr>
              <a:t>«Человек в системе социальных </a:t>
            </a:r>
            <a:r>
              <a:rPr lang="ru-RU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отношений»</a:t>
            </a:r>
          </a:p>
          <a:p>
            <a:pPr algn="ctr"/>
            <a:endParaRPr lang="ru-RU" altLang="zh-CN" sz="4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ru-RU" altLang="zh-CN" sz="6000" b="1" dirty="0" smtClean="0">
                <a:solidFill>
                  <a:schemeClr val="bg1"/>
                </a:solidFill>
                <a:cs typeface="+mn-ea"/>
                <a:sym typeface="+mn-lt"/>
              </a:rPr>
              <a:t>11 класс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Google Shape;13;p2">
            <a:extLst>
              <a:ext uri="{FF2B5EF4-FFF2-40B4-BE49-F238E27FC236}">
                <a16:creationId xmlns="" xmlns:a16="http://schemas.microsoft.com/office/drawing/2014/main" id="{CE47ACCD-6FD7-403E-B129-6C3FDBE3BCF2}"/>
              </a:ext>
            </a:extLst>
          </p:cNvPr>
          <p:cNvSpPr/>
          <p:nvPr/>
        </p:nvSpPr>
        <p:spPr>
          <a:xfrm rot="12770">
            <a:off x="9871014" y="3382909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Google Shape;14;p2">
            <a:extLst>
              <a:ext uri="{FF2B5EF4-FFF2-40B4-BE49-F238E27FC236}">
                <a16:creationId xmlns="" xmlns:a16="http://schemas.microsoft.com/office/drawing/2014/main" id="{3D0B4FA4-4575-47B2-B0AE-2C56EC530D97}"/>
              </a:ext>
            </a:extLst>
          </p:cNvPr>
          <p:cNvSpPr/>
          <p:nvPr/>
        </p:nvSpPr>
        <p:spPr>
          <a:xfrm rot="12770">
            <a:off x="10293753" y="3064103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404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 animBg="1"/>
      <p:bldP spid="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87355"/>
            <a:ext cx="12192000" cy="491319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000" b="1" dirty="0" smtClean="0"/>
              <a:t>А </a:t>
            </a:r>
            <a:r>
              <a:rPr lang="ru-RU" sz="4000" b="1" dirty="0"/>
              <a:t>как же мы будем оценивать нашу работу на </a:t>
            </a:r>
            <a:r>
              <a:rPr lang="ru-RU" sz="4000" b="1" dirty="0" smtClean="0"/>
              <a:t>уроке</a:t>
            </a:r>
            <a:r>
              <a:rPr lang="ru-RU" sz="4000" b="1" dirty="0"/>
              <a:t>? Нам предложен ряд слов, также, устно </a:t>
            </a:r>
            <a:r>
              <a:rPr lang="ru-RU" sz="4000" b="1" dirty="0" smtClean="0"/>
              <a:t>попытайтесь </a:t>
            </a:r>
            <a:r>
              <a:rPr lang="ru-RU" sz="4000" b="1" dirty="0"/>
              <a:t>из них составить предложение, связанное с </a:t>
            </a:r>
            <a:r>
              <a:rPr lang="ru-RU" sz="4000" b="1" dirty="0" smtClean="0"/>
              <a:t>оценкой нашей работы:</a:t>
            </a:r>
            <a:endParaRPr lang="ru-RU" sz="4000" b="1" dirty="0"/>
          </a:p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1</a:t>
            </a:r>
            <a:r>
              <a:rPr lang="ru-RU" sz="4000" b="1" dirty="0"/>
              <a:t>) Идеи</a:t>
            </a:r>
          </a:p>
          <a:p>
            <a:pPr marL="0" indent="0" algn="ctr">
              <a:buNone/>
            </a:pPr>
            <a:r>
              <a:rPr lang="ru-RU" sz="4000" b="1" dirty="0"/>
              <a:t>2) Задания</a:t>
            </a:r>
          </a:p>
          <a:p>
            <a:pPr marL="0" indent="0" algn="ctr">
              <a:buNone/>
            </a:pPr>
            <a:r>
              <a:rPr lang="ru-RU" sz="4000" b="1" dirty="0"/>
              <a:t>3) Вопросы</a:t>
            </a:r>
          </a:p>
          <a:p>
            <a:pPr marL="0" indent="0" algn="ctr">
              <a:buNone/>
            </a:pPr>
            <a:endParaRPr lang="ru-RU" sz="4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10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124" name="Picture 4" descr="https://ballov5.ru/wp-content/uploads/2019/01/555-55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023" y="3643953"/>
            <a:ext cx="2675055" cy="302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18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8735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Давайте </a:t>
            </a:r>
            <a:r>
              <a:rPr lang="ru-RU" sz="4000" b="1" dirty="0"/>
              <a:t>обратимся к понятию социальной </a:t>
            </a:r>
            <a:r>
              <a:rPr lang="ru-RU" sz="4000" b="1" dirty="0" smtClean="0"/>
              <a:t>стратификации</a:t>
            </a:r>
            <a:r>
              <a:rPr lang="ru-RU" sz="4000" b="1" dirty="0"/>
              <a:t>, найдите понятие и выпишите его из </a:t>
            </a:r>
            <a:r>
              <a:rPr lang="ru-RU" sz="4000" b="1" dirty="0" smtClean="0"/>
              <a:t>учебника.</a:t>
            </a:r>
            <a:endParaRPr lang="ru-RU" sz="4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50" name="Picture 2" descr="Обществознание. 11 класс. Учебник. Базовый уровень / Боголюбов Л. Н, Городецкая Н. И, Лазебникова А. Ю. / 20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727" y="3155345"/>
            <a:ext cx="2636298" cy="355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27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8735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Социальная </a:t>
            </a:r>
            <a:r>
              <a:rPr lang="ru-RU" sz="4000" b="1" dirty="0"/>
              <a:t>стратификация - это деление общества на специальные слои (страты) путём объединения разнообразных социальных позиций с примерно одинаковым социальным </a:t>
            </a:r>
            <a:r>
              <a:rPr lang="ru-RU" sz="4000" b="1" dirty="0" smtClean="0"/>
              <a:t>статусом.</a:t>
            </a:r>
            <a:endParaRPr lang="ru-RU" sz="4000" b="1" dirty="0"/>
          </a:p>
          <a:p>
            <a:pPr marL="0" indent="0" algn="ctr">
              <a:buNone/>
            </a:pPr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508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Ознакомившись </a:t>
            </a:r>
            <a:r>
              <a:rPr lang="ru-RU" sz="4000" b="1" dirty="0"/>
              <a:t>с определением, можем ли мы </a:t>
            </a:r>
            <a:r>
              <a:rPr lang="ru-RU" sz="4000" b="1" dirty="0" smtClean="0"/>
              <a:t>считать</a:t>
            </a:r>
            <a:r>
              <a:rPr lang="ru-RU" sz="4000" b="1" dirty="0"/>
              <a:t>, что стратификация это система «социального неравенства и иерархии»?</a:t>
            </a:r>
          </a:p>
          <a:p>
            <a:pPr marL="0" indent="0" algn="ctr">
              <a:buNone/>
            </a:pPr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146" name="Picture 2" descr="https://moygolovinskiy.ru/userfiles/news/39/2b/accce25dcfdecae6ea3568348364/ba940061-8626-4ab0-90b0-50a065a9f96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639" y="3075639"/>
            <a:ext cx="7564722" cy="378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00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Какой тип социальной стратификации сложился в древнерусском государстве и продолжал существовать в Российской империи</a:t>
            </a:r>
            <a:r>
              <a:rPr lang="ru-RU" sz="4000" b="1" dirty="0" smtClean="0"/>
              <a:t>? </a:t>
            </a:r>
            <a:endParaRPr lang="ru-RU" sz="4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858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Какой тип социальной стратификации сложился в древнерусском государстве и продолжал существовать в Российской империи?».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15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074" name="Picture 2" descr="https://webpulse.imgsmail.ru/imgpreview?key=pulse_cabinet-image-4d739598-d70e-4058-99d4-8e467f3feb94&amp;mb=webpu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03" y="3461338"/>
            <a:ext cx="5579697" cy="338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jalita.com/big_yalta/yalta/images/culturalworkers_12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862" y="3461338"/>
            <a:ext cx="5379216" cy="381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3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А давайте вспомним сословия, без которых невозможно представить российское общество 18 века?»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261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Выберете то сословие</a:t>
            </a:r>
            <a:r>
              <a:rPr lang="en-US" sz="4000" b="1" dirty="0" smtClean="0"/>
              <a:t>,</a:t>
            </a:r>
            <a:r>
              <a:rPr lang="ru-RU" sz="4000" b="1" dirty="0" smtClean="0"/>
              <a:t> которое будете представлять</a:t>
            </a:r>
            <a:r>
              <a:rPr lang="en-US" sz="4000" b="1" dirty="0" smtClean="0"/>
              <a:t>?</a:t>
            </a:r>
            <a:endParaRPr lang="ru-RU" sz="4000" b="1" dirty="0" smtClean="0"/>
          </a:p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Дворянство</a:t>
            </a:r>
            <a:r>
              <a:rPr lang="en-US" sz="4000" b="1" dirty="0" smtClean="0"/>
              <a:t>,</a:t>
            </a:r>
            <a:r>
              <a:rPr lang="ru-RU" sz="4000" b="1" dirty="0" smtClean="0"/>
              <a:t>     Крестьянство</a:t>
            </a:r>
            <a:r>
              <a:rPr lang="ru-RU" sz="4000" b="1" dirty="0"/>
              <a:t>, </a:t>
            </a:r>
            <a:r>
              <a:rPr lang="ru-RU" sz="4000" b="1" dirty="0" smtClean="0"/>
              <a:t>  Духовенство</a:t>
            </a:r>
            <a:r>
              <a:rPr lang="ru-RU" sz="4000" b="1" dirty="0"/>
              <a:t>, </a:t>
            </a: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Купцы</a:t>
            </a:r>
            <a:r>
              <a:rPr lang="ru-RU" sz="4000" b="1" dirty="0"/>
              <a:t>, </a:t>
            </a:r>
            <a:r>
              <a:rPr lang="ru-RU" sz="4000" b="1" dirty="0" smtClean="0"/>
              <a:t>            Казачество</a:t>
            </a:r>
            <a:endParaRPr lang="ru-RU" sz="4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450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4913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На карточках </a:t>
            </a:r>
            <a:r>
              <a:rPr lang="ru-RU" sz="4000" b="1" dirty="0" smtClean="0"/>
              <a:t>представлены </a:t>
            </a:r>
            <a:r>
              <a:rPr lang="ru-RU" sz="4000" b="1" dirty="0"/>
              <a:t>предметы быта или одежды, вам нужно выбрать лишь те, которые, по вашему мнению, относятся к выходцам из вашего сословия.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202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559558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dirty="0" smtClean="0"/>
              <a:t>Мини-рассказ </a:t>
            </a:r>
          </a:p>
          <a:p>
            <a:pPr marL="0" indent="0" algn="just">
              <a:buNone/>
            </a:pPr>
            <a:r>
              <a:rPr lang="ru-RU" sz="4000" b="1" dirty="0" smtClean="0"/>
              <a:t>1-ое </a:t>
            </a:r>
            <a:r>
              <a:rPr lang="ru-RU" sz="4000" b="1" dirty="0"/>
              <a:t>предложение должно содержать обоснование того, как применялся выбранный предмет(ы) и в каких видах деятельности его использовали. </a:t>
            </a:r>
            <a:endParaRPr lang="ru-RU" sz="4000" b="1" dirty="0" smtClean="0"/>
          </a:p>
          <a:p>
            <a:pPr marL="0" indent="0" algn="just">
              <a:buNone/>
            </a:pPr>
            <a:endParaRPr lang="ru-RU" sz="4000" b="1" dirty="0" smtClean="0"/>
          </a:p>
          <a:p>
            <a:pPr marL="0" indent="0" algn="just">
              <a:buNone/>
            </a:pPr>
            <a:r>
              <a:rPr lang="ru-RU" sz="4000" b="1" dirty="0" smtClean="0"/>
              <a:t>2-ое </a:t>
            </a:r>
            <a:r>
              <a:rPr lang="ru-RU" sz="4000" b="1" dirty="0"/>
              <a:t>предложение составить комплексный образ (</a:t>
            </a:r>
            <a:r>
              <a:rPr lang="ru-RU" sz="4000" b="1" dirty="0" smtClean="0"/>
              <a:t>предположить </a:t>
            </a:r>
            <a:r>
              <a:rPr lang="ru-RU" sz="4000" b="1" dirty="0"/>
              <a:t>какая обувь, одежда и головной убор) типичного представителя данного сословия.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19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335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roup 150">
            <a:extLst>
              <a:ext uri="{FF2B5EF4-FFF2-40B4-BE49-F238E27FC236}">
                <a16:creationId xmlns="" xmlns:a16="http://schemas.microsoft.com/office/drawing/2014/main" id="{67A1BB37-4DD5-4AE3-9014-188BB82AD2FF}"/>
              </a:ext>
            </a:extLst>
          </p:cNvPr>
          <p:cNvGrpSpPr/>
          <p:nvPr/>
        </p:nvGrpSpPr>
        <p:grpSpPr>
          <a:xfrm flipH="1">
            <a:off x="7199389" y="2896752"/>
            <a:ext cx="3851339" cy="3961247"/>
            <a:chOff x="-4549693" y="3310145"/>
            <a:chExt cx="3437408" cy="3535503"/>
          </a:xfrm>
        </p:grpSpPr>
        <p:sp>
          <p:nvSpPr>
            <p:cNvPr id="152" name="Freeform 5">
              <a:extLst>
                <a:ext uri="{FF2B5EF4-FFF2-40B4-BE49-F238E27FC236}">
                  <a16:creationId xmlns="" xmlns:a16="http://schemas.microsoft.com/office/drawing/2014/main" id="{5050B898-91DA-4F87-8EBD-DE2C41A1FBB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549693" y="4221610"/>
              <a:ext cx="3437408" cy="2624038"/>
            </a:xfrm>
            <a:custGeom>
              <a:avLst/>
              <a:gdLst>
                <a:gd name="T0" fmla="*/ 829 w 893"/>
                <a:gd name="T1" fmla="*/ 0 h 683"/>
                <a:gd name="T2" fmla="*/ 106 w 893"/>
                <a:gd name="T3" fmla="*/ 6 h 683"/>
                <a:gd name="T4" fmla="*/ 98 w 893"/>
                <a:gd name="T5" fmla="*/ 95 h 683"/>
                <a:gd name="T6" fmla="*/ 72 w 893"/>
                <a:gd name="T7" fmla="*/ 208 h 683"/>
                <a:gd name="T8" fmla="*/ 16 w 893"/>
                <a:gd name="T9" fmla="*/ 310 h 683"/>
                <a:gd name="T10" fmla="*/ 77 w 893"/>
                <a:gd name="T11" fmla="*/ 366 h 683"/>
                <a:gd name="T12" fmla="*/ 140 w 893"/>
                <a:gd name="T13" fmla="*/ 509 h 683"/>
                <a:gd name="T14" fmla="*/ 269 w 893"/>
                <a:gd name="T15" fmla="*/ 567 h 683"/>
                <a:gd name="T16" fmla="*/ 287 w 893"/>
                <a:gd name="T17" fmla="*/ 683 h 683"/>
                <a:gd name="T18" fmla="*/ 676 w 893"/>
                <a:gd name="T19" fmla="*/ 681 h 683"/>
                <a:gd name="T20" fmla="*/ 729 w 893"/>
                <a:gd name="T21" fmla="*/ 455 h 683"/>
                <a:gd name="T22" fmla="*/ 829 w 893"/>
                <a:gd name="T23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3" h="683">
                  <a:moveTo>
                    <a:pt x="829" y="0"/>
                  </a:move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96" y="49"/>
                    <a:pt x="98" y="95"/>
                  </a:cubicBezTo>
                  <a:cubicBezTo>
                    <a:pt x="100" y="142"/>
                    <a:pt x="93" y="171"/>
                    <a:pt x="72" y="208"/>
                  </a:cubicBezTo>
                  <a:cubicBezTo>
                    <a:pt x="51" y="246"/>
                    <a:pt x="0" y="281"/>
                    <a:pt x="16" y="310"/>
                  </a:cubicBezTo>
                  <a:cubicBezTo>
                    <a:pt x="36" y="346"/>
                    <a:pt x="71" y="329"/>
                    <a:pt x="77" y="366"/>
                  </a:cubicBezTo>
                  <a:cubicBezTo>
                    <a:pt x="83" y="403"/>
                    <a:pt x="56" y="502"/>
                    <a:pt x="140" y="509"/>
                  </a:cubicBezTo>
                  <a:cubicBezTo>
                    <a:pt x="187" y="514"/>
                    <a:pt x="248" y="526"/>
                    <a:pt x="269" y="567"/>
                  </a:cubicBezTo>
                  <a:cubicBezTo>
                    <a:pt x="290" y="608"/>
                    <a:pt x="287" y="683"/>
                    <a:pt x="287" y="683"/>
                  </a:cubicBezTo>
                  <a:cubicBezTo>
                    <a:pt x="676" y="681"/>
                    <a:pt x="676" y="681"/>
                    <a:pt x="676" y="681"/>
                  </a:cubicBezTo>
                  <a:cubicBezTo>
                    <a:pt x="676" y="681"/>
                    <a:pt x="678" y="530"/>
                    <a:pt x="729" y="455"/>
                  </a:cubicBezTo>
                  <a:cubicBezTo>
                    <a:pt x="786" y="371"/>
                    <a:pt x="893" y="235"/>
                    <a:pt x="8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7">
              <a:extLst>
                <a:ext uri="{FF2B5EF4-FFF2-40B4-BE49-F238E27FC236}">
                  <a16:creationId xmlns="" xmlns:a16="http://schemas.microsoft.com/office/drawing/2014/main" id="{5410B951-2B31-46BC-93EF-119A9B4E5EF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353505" y="4421887"/>
              <a:ext cx="2850883" cy="1446900"/>
            </a:xfrm>
            <a:custGeom>
              <a:avLst/>
              <a:gdLst>
                <a:gd name="T0" fmla="*/ 44 w 741"/>
                <a:gd name="T1" fmla="*/ 0 h 377"/>
                <a:gd name="T2" fmla="*/ 701 w 741"/>
                <a:gd name="T3" fmla="*/ 0 h 377"/>
                <a:gd name="T4" fmla="*/ 677 w 741"/>
                <a:gd name="T5" fmla="*/ 105 h 377"/>
                <a:gd name="T6" fmla="*/ 647 w 741"/>
                <a:gd name="T7" fmla="*/ 232 h 377"/>
                <a:gd name="T8" fmla="*/ 574 w 741"/>
                <a:gd name="T9" fmla="*/ 310 h 377"/>
                <a:gd name="T10" fmla="*/ 476 w 741"/>
                <a:gd name="T11" fmla="*/ 338 h 377"/>
                <a:gd name="T12" fmla="*/ 379 w 741"/>
                <a:gd name="T13" fmla="*/ 377 h 377"/>
                <a:gd name="T14" fmla="*/ 291 w 741"/>
                <a:gd name="T15" fmla="*/ 340 h 377"/>
                <a:gd name="T16" fmla="*/ 184 w 741"/>
                <a:gd name="T17" fmla="*/ 315 h 377"/>
                <a:gd name="T18" fmla="*/ 112 w 741"/>
                <a:gd name="T19" fmla="*/ 251 h 377"/>
                <a:gd name="T20" fmla="*/ 62 w 741"/>
                <a:gd name="T21" fmla="*/ 122 h 377"/>
                <a:gd name="T22" fmla="*/ 44 w 741"/>
                <a:gd name="T2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377">
                  <a:moveTo>
                    <a:pt x="44" y="0"/>
                  </a:moveTo>
                  <a:cubicBezTo>
                    <a:pt x="701" y="0"/>
                    <a:pt x="701" y="0"/>
                    <a:pt x="701" y="0"/>
                  </a:cubicBezTo>
                  <a:cubicBezTo>
                    <a:pt x="701" y="0"/>
                    <a:pt x="741" y="65"/>
                    <a:pt x="677" y="105"/>
                  </a:cubicBezTo>
                  <a:cubicBezTo>
                    <a:pt x="677" y="105"/>
                    <a:pt x="721" y="187"/>
                    <a:pt x="647" y="232"/>
                  </a:cubicBezTo>
                  <a:cubicBezTo>
                    <a:pt x="647" y="232"/>
                    <a:pt x="658" y="305"/>
                    <a:pt x="574" y="310"/>
                  </a:cubicBezTo>
                  <a:cubicBezTo>
                    <a:pt x="574" y="310"/>
                    <a:pt x="543" y="360"/>
                    <a:pt x="476" y="338"/>
                  </a:cubicBezTo>
                  <a:cubicBezTo>
                    <a:pt x="476" y="338"/>
                    <a:pt x="442" y="377"/>
                    <a:pt x="379" y="377"/>
                  </a:cubicBezTo>
                  <a:cubicBezTo>
                    <a:pt x="316" y="377"/>
                    <a:pt x="291" y="340"/>
                    <a:pt x="291" y="340"/>
                  </a:cubicBezTo>
                  <a:cubicBezTo>
                    <a:pt x="291" y="340"/>
                    <a:pt x="218" y="362"/>
                    <a:pt x="184" y="315"/>
                  </a:cubicBezTo>
                  <a:cubicBezTo>
                    <a:pt x="184" y="315"/>
                    <a:pt x="109" y="318"/>
                    <a:pt x="112" y="251"/>
                  </a:cubicBezTo>
                  <a:cubicBezTo>
                    <a:pt x="112" y="251"/>
                    <a:pt x="17" y="221"/>
                    <a:pt x="62" y="122"/>
                  </a:cubicBezTo>
                  <a:cubicBezTo>
                    <a:pt x="62" y="122"/>
                    <a:pt x="0" y="77"/>
                    <a:pt x="44" y="0"/>
                  </a:cubicBezTo>
                  <a:close/>
                </a:path>
              </a:pathLst>
            </a:custGeom>
            <a:noFill/>
            <a:ln w="476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8">
              <a:extLst>
                <a:ext uri="{FF2B5EF4-FFF2-40B4-BE49-F238E27FC236}">
                  <a16:creationId xmlns="" xmlns:a16="http://schemas.microsoft.com/office/drawing/2014/main" id="{C4FDE82B-EF2A-48DE-9DC4-4196C2A393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078929" y="4086729"/>
              <a:ext cx="396467" cy="177798"/>
            </a:xfrm>
            <a:custGeom>
              <a:avLst/>
              <a:gdLst>
                <a:gd name="T0" fmla="*/ 0 w 103"/>
                <a:gd name="T1" fmla="*/ 46 h 46"/>
                <a:gd name="T2" fmla="*/ 40 w 103"/>
                <a:gd name="T3" fmla="*/ 9 h 46"/>
                <a:gd name="T4" fmla="*/ 102 w 103"/>
                <a:gd name="T5" fmla="*/ 46 h 46"/>
                <a:gd name="T6" fmla="*/ 51 w 103"/>
                <a:gd name="T7" fmla="*/ 46 h 46"/>
                <a:gd name="T8" fmla="*/ 55 w 103"/>
                <a:gd name="T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6">
                  <a:moveTo>
                    <a:pt x="0" y="46"/>
                  </a:moveTo>
                  <a:cubicBezTo>
                    <a:pt x="0" y="46"/>
                    <a:pt x="11" y="18"/>
                    <a:pt x="40" y="9"/>
                  </a:cubicBezTo>
                  <a:cubicBezTo>
                    <a:pt x="68" y="0"/>
                    <a:pt x="103" y="6"/>
                    <a:pt x="102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45" y="35"/>
                    <a:pt x="55" y="29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9">
              <a:extLst>
                <a:ext uri="{FF2B5EF4-FFF2-40B4-BE49-F238E27FC236}">
                  <a16:creationId xmlns="" xmlns:a16="http://schemas.microsoft.com/office/drawing/2014/main" id="{90A7117F-BAAF-4287-86E8-F06E4342A98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583708" y="3776095"/>
              <a:ext cx="670315" cy="541566"/>
            </a:xfrm>
            <a:custGeom>
              <a:avLst/>
              <a:gdLst>
                <a:gd name="T0" fmla="*/ 133 w 174"/>
                <a:gd name="T1" fmla="*/ 127 h 141"/>
                <a:gd name="T2" fmla="*/ 128 w 174"/>
                <a:gd name="T3" fmla="*/ 48 h 141"/>
                <a:gd name="T4" fmla="*/ 54 w 174"/>
                <a:gd name="T5" fmla="*/ 116 h 141"/>
                <a:gd name="T6" fmla="*/ 81 w 174"/>
                <a:gd name="T7" fmla="*/ 8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41">
                  <a:moveTo>
                    <a:pt x="133" y="127"/>
                  </a:moveTo>
                  <a:cubicBezTo>
                    <a:pt x="133" y="127"/>
                    <a:pt x="174" y="88"/>
                    <a:pt x="128" y="48"/>
                  </a:cubicBezTo>
                  <a:cubicBezTo>
                    <a:pt x="72" y="0"/>
                    <a:pt x="0" y="77"/>
                    <a:pt x="54" y="116"/>
                  </a:cubicBezTo>
                  <a:cubicBezTo>
                    <a:pt x="87" y="141"/>
                    <a:pt x="113" y="93"/>
                    <a:pt x="81" y="82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10">
              <a:extLst>
                <a:ext uri="{FF2B5EF4-FFF2-40B4-BE49-F238E27FC236}">
                  <a16:creationId xmlns="" xmlns:a16="http://schemas.microsoft.com/office/drawing/2014/main" id="{6F6F262B-C240-4FBE-B8DF-370D7CE700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906605" y="3814925"/>
              <a:ext cx="500693" cy="449602"/>
            </a:xfrm>
            <a:custGeom>
              <a:avLst/>
              <a:gdLst>
                <a:gd name="T0" fmla="*/ 0 w 130"/>
                <a:gd name="T1" fmla="*/ 38 h 117"/>
                <a:gd name="T2" fmla="*/ 63 w 130"/>
                <a:gd name="T3" fmla="*/ 3 h 117"/>
                <a:gd name="T4" fmla="*/ 117 w 130"/>
                <a:gd name="T5" fmla="*/ 85 h 117"/>
                <a:gd name="T6" fmla="*/ 64 w 130"/>
                <a:gd name="T7" fmla="*/ 9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17">
                  <a:moveTo>
                    <a:pt x="0" y="38"/>
                  </a:moveTo>
                  <a:cubicBezTo>
                    <a:pt x="0" y="38"/>
                    <a:pt x="15" y="0"/>
                    <a:pt x="63" y="3"/>
                  </a:cubicBezTo>
                  <a:cubicBezTo>
                    <a:pt x="111" y="6"/>
                    <a:pt x="130" y="52"/>
                    <a:pt x="117" y="85"/>
                  </a:cubicBezTo>
                  <a:cubicBezTo>
                    <a:pt x="103" y="117"/>
                    <a:pt x="65" y="117"/>
                    <a:pt x="64" y="9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11">
              <a:extLst>
                <a:ext uri="{FF2B5EF4-FFF2-40B4-BE49-F238E27FC236}">
                  <a16:creationId xmlns="" xmlns:a16="http://schemas.microsoft.com/office/drawing/2014/main" id="{8C96D9E5-0626-41F5-94B0-4163014429C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749244" y="4029507"/>
              <a:ext cx="91965" cy="30655"/>
            </a:xfrm>
            <a:custGeom>
              <a:avLst/>
              <a:gdLst>
                <a:gd name="T0" fmla="*/ 24 w 24"/>
                <a:gd name="T1" fmla="*/ 0 h 8"/>
                <a:gd name="T2" fmla="*/ 0 w 24"/>
                <a:gd name="T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8">
                  <a:moveTo>
                    <a:pt x="24" y="0"/>
                  </a:moveTo>
                  <a:cubicBezTo>
                    <a:pt x="24" y="0"/>
                    <a:pt x="13" y="8"/>
                    <a:pt x="0" y="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12">
              <a:extLst>
                <a:ext uri="{FF2B5EF4-FFF2-40B4-BE49-F238E27FC236}">
                  <a16:creationId xmlns="" xmlns:a16="http://schemas.microsoft.com/office/drawing/2014/main" id="{A0528BC8-CB6A-4575-AC8A-096E7199688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663411" y="3929369"/>
              <a:ext cx="26568" cy="257499"/>
            </a:xfrm>
            <a:custGeom>
              <a:avLst/>
              <a:gdLst>
                <a:gd name="T0" fmla="*/ 0 w 7"/>
                <a:gd name="T1" fmla="*/ 0 h 67"/>
                <a:gd name="T2" fmla="*/ 4 w 7"/>
                <a:gd name="T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67">
                  <a:moveTo>
                    <a:pt x="0" y="0"/>
                  </a:moveTo>
                  <a:cubicBezTo>
                    <a:pt x="0" y="0"/>
                    <a:pt x="7" y="36"/>
                    <a:pt x="4" y="6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13">
              <a:extLst>
                <a:ext uri="{FF2B5EF4-FFF2-40B4-BE49-F238E27FC236}">
                  <a16:creationId xmlns="" xmlns:a16="http://schemas.microsoft.com/office/drawing/2014/main" id="{4A75F1D5-C447-44F5-B793-A472260C2CB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286723" y="3845579"/>
              <a:ext cx="480257" cy="480257"/>
            </a:xfrm>
            <a:custGeom>
              <a:avLst/>
              <a:gdLst>
                <a:gd name="T0" fmla="*/ 125 w 125"/>
                <a:gd name="T1" fmla="*/ 33 h 125"/>
                <a:gd name="T2" fmla="*/ 73 w 125"/>
                <a:gd name="T3" fmla="*/ 0 h 125"/>
                <a:gd name="T4" fmla="*/ 28 w 125"/>
                <a:gd name="T5" fmla="*/ 89 h 125"/>
                <a:gd name="T6" fmla="*/ 104 w 125"/>
                <a:gd name="T7" fmla="*/ 77 h 125"/>
                <a:gd name="T8" fmla="*/ 54 w 125"/>
                <a:gd name="T9" fmla="*/ 6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5">
                  <a:moveTo>
                    <a:pt x="125" y="33"/>
                  </a:moveTo>
                  <a:cubicBezTo>
                    <a:pt x="125" y="33"/>
                    <a:pt x="112" y="0"/>
                    <a:pt x="73" y="0"/>
                  </a:cubicBezTo>
                  <a:cubicBezTo>
                    <a:pt x="28" y="1"/>
                    <a:pt x="0" y="49"/>
                    <a:pt x="28" y="89"/>
                  </a:cubicBezTo>
                  <a:cubicBezTo>
                    <a:pt x="54" y="125"/>
                    <a:pt x="104" y="109"/>
                    <a:pt x="104" y="77"/>
                  </a:cubicBezTo>
                  <a:cubicBezTo>
                    <a:pt x="104" y="33"/>
                    <a:pt x="58" y="31"/>
                    <a:pt x="54" y="65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14">
              <a:extLst>
                <a:ext uri="{FF2B5EF4-FFF2-40B4-BE49-F238E27FC236}">
                  <a16:creationId xmlns="" xmlns:a16="http://schemas.microsoft.com/office/drawing/2014/main" id="{72C4B264-C0FD-4EAA-A2F5-87EE50DFCA6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521741" y="4094904"/>
              <a:ext cx="218670" cy="141012"/>
            </a:xfrm>
            <a:custGeom>
              <a:avLst/>
              <a:gdLst>
                <a:gd name="T0" fmla="*/ 3 w 57"/>
                <a:gd name="T1" fmla="*/ 37 h 37"/>
                <a:gd name="T2" fmla="*/ 27 w 57"/>
                <a:gd name="T3" fmla="*/ 3 h 37"/>
                <a:gd name="T4" fmla="*/ 57 w 57"/>
                <a:gd name="T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3" y="37"/>
                  </a:moveTo>
                  <a:cubicBezTo>
                    <a:pt x="3" y="37"/>
                    <a:pt x="0" y="6"/>
                    <a:pt x="27" y="3"/>
                  </a:cubicBezTo>
                  <a:cubicBezTo>
                    <a:pt x="48" y="0"/>
                    <a:pt x="57" y="20"/>
                    <a:pt x="57" y="2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15">
              <a:extLst>
                <a:ext uri="{FF2B5EF4-FFF2-40B4-BE49-F238E27FC236}">
                  <a16:creationId xmlns="" xmlns:a16="http://schemas.microsoft.com/office/drawing/2014/main" id="{E6ED3291-F61C-48C8-967E-2542AFFEE19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122572" y="3968198"/>
              <a:ext cx="535435" cy="296329"/>
            </a:xfrm>
            <a:custGeom>
              <a:avLst/>
              <a:gdLst>
                <a:gd name="T0" fmla="*/ 132 w 139"/>
                <a:gd name="T1" fmla="*/ 75 h 77"/>
                <a:gd name="T2" fmla="*/ 70 w 139"/>
                <a:gd name="T3" fmla="*/ 1 h 77"/>
                <a:gd name="T4" fmla="*/ 27 w 139"/>
                <a:gd name="T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77">
                  <a:moveTo>
                    <a:pt x="132" y="75"/>
                  </a:moveTo>
                  <a:cubicBezTo>
                    <a:pt x="139" y="57"/>
                    <a:pt x="124" y="0"/>
                    <a:pt x="70" y="1"/>
                  </a:cubicBezTo>
                  <a:cubicBezTo>
                    <a:pt x="0" y="1"/>
                    <a:pt x="1" y="70"/>
                    <a:pt x="27" y="7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16">
              <a:extLst>
                <a:ext uri="{FF2B5EF4-FFF2-40B4-BE49-F238E27FC236}">
                  <a16:creationId xmlns="" xmlns:a16="http://schemas.microsoft.com/office/drawing/2014/main" id="{1930802D-4D6B-4C2C-8367-4E2B7BEC53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646404" y="3929369"/>
              <a:ext cx="459820" cy="153274"/>
            </a:xfrm>
            <a:custGeom>
              <a:avLst/>
              <a:gdLst>
                <a:gd name="T0" fmla="*/ 0 w 119"/>
                <a:gd name="T1" fmla="*/ 33 h 40"/>
                <a:gd name="T2" fmla="*/ 56 w 119"/>
                <a:gd name="T3" fmla="*/ 5 h 40"/>
                <a:gd name="T4" fmla="*/ 119 w 11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40">
                  <a:moveTo>
                    <a:pt x="0" y="33"/>
                  </a:moveTo>
                  <a:cubicBezTo>
                    <a:pt x="0" y="33"/>
                    <a:pt x="14" y="10"/>
                    <a:pt x="56" y="5"/>
                  </a:cubicBezTo>
                  <a:cubicBezTo>
                    <a:pt x="104" y="0"/>
                    <a:pt x="119" y="40"/>
                    <a:pt x="119" y="4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17">
              <a:extLst>
                <a:ext uri="{FF2B5EF4-FFF2-40B4-BE49-F238E27FC236}">
                  <a16:creationId xmlns="" xmlns:a16="http://schemas.microsoft.com/office/drawing/2014/main" id="{60486907-10BA-4BF7-8AB7-2E7152E221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891641" y="4105123"/>
              <a:ext cx="91965" cy="151230"/>
            </a:xfrm>
            <a:custGeom>
              <a:avLst/>
              <a:gdLst>
                <a:gd name="T0" fmla="*/ 0 w 24"/>
                <a:gd name="T1" fmla="*/ 0 h 39"/>
                <a:gd name="T2" fmla="*/ 11 w 24"/>
                <a:gd name="T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39">
                  <a:moveTo>
                    <a:pt x="0" y="0"/>
                  </a:moveTo>
                  <a:cubicBezTo>
                    <a:pt x="0" y="0"/>
                    <a:pt x="24" y="5"/>
                    <a:pt x="11" y="39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18">
              <a:extLst>
                <a:ext uri="{FF2B5EF4-FFF2-40B4-BE49-F238E27FC236}">
                  <a16:creationId xmlns="" xmlns:a16="http://schemas.microsoft.com/office/drawing/2014/main" id="{A71D7921-9D8E-469A-8E28-8B1FA2F6B6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926383" y="4094904"/>
              <a:ext cx="69484" cy="75615"/>
            </a:xfrm>
            <a:custGeom>
              <a:avLst/>
              <a:gdLst>
                <a:gd name="T0" fmla="*/ 18 w 18"/>
                <a:gd name="T1" fmla="*/ 0 h 20"/>
                <a:gd name="T2" fmla="*/ 0 w 18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20">
                  <a:moveTo>
                    <a:pt x="18" y="0"/>
                  </a:moveTo>
                  <a:cubicBezTo>
                    <a:pt x="18" y="0"/>
                    <a:pt x="15" y="16"/>
                    <a:pt x="0" y="2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Line 19">
              <a:extLst>
                <a:ext uri="{FF2B5EF4-FFF2-40B4-BE49-F238E27FC236}">
                  <a16:creationId xmlns="" xmlns:a16="http://schemas.microsoft.com/office/drawing/2014/main" id="{F4736115-7BB6-4FF7-A2B1-5221425C35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978790" y="4889882"/>
              <a:ext cx="0" cy="314721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Line 20">
              <a:extLst>
                <a:ext uri="{FF2B5EF4-FFF2-40B4-BE49-F238E27FC236}">
                  <a16:creationId xmlns="" xmlns:a16="http://schemas.microsoft.com/office/drawing/2014/main" id="{AEBE3C8C-3F01-49DF-87E7-7E391AE5A2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136151" y="5047242"/>
              <a:ext cx="310634" cy="0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Line 21">
              <a:extLst>
                <a:ext uri="{FF2B5EF4-FFF2-40B4-BE49-F238E27FC236}">
                  <a16:creationId xmlns="" xmlns:a16="http://schemas.microsoft.com/office/drawing/2014/main" id="{8C95E520-D8CF-49CF-836E-119D13C6F2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706327" y="4575161"/>
              <a:ext cx="0" cy="261586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Line 22">
              <a:extLst>
                <a:ext uri="{FF2B5EF4-FFF2-40B4-BE49-F238E27FC236}">
                  <a16:creationId xmlns="" xmlns:a16="http://schemas.microsoft.com/office/drawing/2014/main" id="{9C50C587-D9E0-477A-93F6-3CE6B7ED9B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837120" y="4705954"/>
              <a:ext cx="261586" cy="0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Oval 23">
              <a:extLst>
                <a:ext uri="{FF2B5EF4-FFF2-40B4-BE49-F238E27FC236}">
                  <a16:creationId xmlns="" xmlns:a16="http://schemas.microsoft.com/office/drawing/2014/main" id="{4B28F21B-CA7C-419D-AC69-E62028FC8FF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1933831" y="4613989"/>
              <a:ext cx="100139" cy="100139"/>
            </a:xfrm>
            <a:prstGeom prst="ellips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Oval 24">
              <a:extLst>
                <a:ext uri="{FF2B5EF4-FFF2-40B4-BE49-F238E27FC236}">
                  <a16:creationId xmlns="" xmlns:a16="http://schemas.microsoft.com/office/drawing/2014/main" id="{65A33CF3-90A1-482A-9717-DD2D329B591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3987692" y="4951191"/>
              <a:ext cx="100139" cy="100139"/>
            </a:xfrm>
            <a:prstGeom prst="ellips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Oval 25">
              <a:extLst>
                <a:ext uri="{FF2B5EF4-FFF2-40B4-BE49-F238E27FC236}">
                  <a16:creationId xmlns="" xmlns:a16="http://schemas.microsoft.com/office/drawing/2014/main" id="{163AB2AE-861C-4995-8C34-C39001D11C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1809168" y="3806751"/>
              <a:ext cx="134880" cy="138968"/>
            </a:xfrm>
            <a:prstGeom prst="ellips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Line 26">
              <a:extLst>
                <a:ext uri="{FF2B5EF4-FFF2-40B4-BE49-F238E27FC236}">
                  <a16:creationId xmlns="" xmlns:a16="http://schemas.microsoft.com/office/drawing/2014/main" id="{1F0E0FD2-C20E-4BBF-8D35-073D8C50C1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56725" y="4609902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Line 27">
              <a:extLst>
                <a:ext uri="{FF2B5EF4-FFF2-40B4-BE49-F238E27FC236}">
                  <a16:creationId xmlns="" xmlns:a16="http://schemas.microsoft.com/office/drawing/2014/main" id="{20CC48DB-9278-4019-9EB9-469551FEC7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56725" y="4755001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Line 28">
              <a:extLst>
                <a:ext uri="{FF2B5EF4-FFF2-40B4-BE49-F238E27FC236}">
                  <a16:creationId xmlns="" xmlns:a16="http://schemas.microsoft.com/office/drawing/2014/main" id="{5DA37FEF-E012-4C1A-A2A6-BED9A425CC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360952" y="4714128"/>
              <a:ext cx="63354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Line 29">
              <a:extLst>
                <a:ext uri="{FF2B5EF4-FFF2-40B4-BE49-F238E27FC236}">
                  <a16:creationId xmlns="" xmlns:a16="http://schemas.microsoft.com/office/drawing/2014/main" id="{FB11DB5C-6F86-449B-B1E7-E3BB71C4E6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13809" y="4714128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Line 30">
              <a:extLst>
                <a:ext uri="{FF2B5EF4-FFF2-40B4-BE49-F238E27FC236}">
                  <a16:creationId xmlns="" xmlns:a16="http://schemas.microsoft.com/office/drawing/2014/main" id="{C6ABE968-597F-4E3E-97A3-9A6A1C9D47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903902" y="4558811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Line 31">
              <a:extLst>
                <a:ext uri="{FF2B5EF4-FFF2-40B4-BE49-F238E27FC236}">
                  <a16:creationId xmlns="" xmlns:a16="http://schemas.microsoft.com/office/drawing/2014/main" id="{727101EF-7222-4D1C-AA27-3B216F9E57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903902" y="4705954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Line 32">
              <a:extLst>
                <a:ext uri="{FF2B5EF4-FFF2-40B4-BE49-F238E27FC236}">
                  <a16:creationId xmlns="" xmlns:a16="http://schemas.microsoft.com/office/drawing/2014/main" id="{4F02DE7B-ECAC-40CD-B529-2D258B4E51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008128" y="4663037"/>
              <a:ext cx="63354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Line 33">
              <a:extLst>
                <a:ext uri="{FF2B5EF4-FFF2-40B4-BE49-F238E27FC236}">
                  <a16:creationId xmlns="" xmlns:a16="http://schemas.microsoft.com/office/drawing/2014/main" id="{FBBCCAD4-11E3-4371-81F5-17F708663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860986" y="4663037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Line 34">
              <a:extLst>
                <a:ext uri="{FF2B5EF4-FFF2-40B4-BE49-F238E27FC236}">
                  <a16:creationId xmlns="" xmlns:a16="http://schemas.microsoft.com/office/drawing/2014/main" id="{D170E26B-EE26-44E6-940E-6EDC0358D4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924997" y="5466189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Line 35">
              <a:extLst>
                <a:ext uri="{FF2B5EF4-FFF2-40B4-BE49-F238E27FC236}">
                  <a16:creationId xmlns="" xmlns:a16="http://schemas.microsoft.com/office/drawing/2014/main" id="{DC623C44-9236-4F22-BD72-3890CE4AC4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924997" y="5611287"/>
              <a:ext cx="0" cy="63354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Line 36">
              <a:extLst>
                <a:ext uri="{FF2B5EF4-FFF2-40B4-BE49-F238E27FC236}">
                  <a16:creationId xmlns="" xmlns:a16="http://schemas.microsoft.com/office/drawing/2014/main" id="{99C71302-42DF-4CE6-8CE3-255FBE33D2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029223" y="5570414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Line 37">
              <a:extLst>
                <a:ext uri="{FF2B5EF4-FFF2-40B4-BE49-F238E27FC236}">
                  <a16:creationId xmlns="" xmlns:a16="http://schemas.microsoft.com/office/drawing/2014/main" id="{60FAABBD-2566-4202-9E7B-BD8408DAE6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884125" y="5570414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Line 38">
              <a:extLst>
                <a:ext uri="{FF2B5EF4-FFF2-40B4-BE49-F238E27FC236}">
                  <a16:creationId xmlns="" xmlns:a16="http://schemas.microsoft.com/office/drawing/2014/main" id="{C5DC21AD-257F-4B48-962E-FC8F7C4752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895727" y="3310145"/>
              <a:ext cx="0" cy="47004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Line 39">
              <a:extLst>
                <a:ext uri="{FF2B5EF4-FFF2-40B4-BE49-F238E27FC236}">
                  <a16:creationId xmlns="" xmlns:a16="http://schemas.microsoft.com/office/drawing/2014/main" id="{BB14C726-7884-47E6-824E-86E3312E1F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899815" y="3418458"/>
              <a:ext cx="4087" cy="47004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Line 40">
              <a:extLst>
                <a:ext uri="{FF2B5EF4-FFF2-40B4-BE49-F238E27FC236}">
                  <a16:creationId xmlns="" xmlns:a16="http://schemas.microsoft.com/office/drawing/2014/main" id="{B271F57C-74DD-457B-B13C-F1C26D9607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973387" y="3387803"/>
              <a:ext cx="47004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Line 41">
              <a:extLst>
                <a:ext uri="{FF2B5EF4-FFF2-40B4-BE49-F238E27FC236}">
                  <a16:creationId xmlns="" xmlns:a16="http://schemas.microsoft.com/office/drawing/2014/main" id="{C63F7155-7302-41E0-B9C5-C6C6BB13E8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865073" y="3391890"/>
              <a:ext cx="47004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Line 42">
              <a:extLst>
                <a:ext uri="{FF2B5EF4-FFF2-40B4-BE49-F238E27FC236}">
                  <a16:creationId xmlns="" xmlns:a16="http://schemas.microsoft.com/office/drawing/2014/main" id="{E317FF2B-6518-459A-B32B-8A9AF1FF2D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71031" y="3471593"/>
              <a:ext cx="0" cy="77658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Line 43">
              <a:extLst>
                <a:ext uri="{FF2B5EF4-FFF2-40B4-BE49-F238E27FC236}">
                  <a16:creationId xmlns="" xmlns:a16="http://schemas.microsoft.com/office/drawing/2014/main" id="{157098E3-3240-4FEB-AE2C-988073BAF8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75119" y="3649389"/>
              <a:ext cx="0" cy="75615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Line 44">
              <a:extLst>
                <a:ext uri="{FF2B5EF4-FFF2-40B4-BE49-F238E27FC236}">
                  <a16:creationId xmlns="" xmlns:a16="http://schemas.microsoft.com/office/drawing/2014/main" id="{0F5CC9A4-C6F1-463D-A786-9DF3ADDF33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401825" y="3594212"/>
              <a:ext cx="75615" cy="4087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Line 45">
              <a:extLst>
                <a:ext uri="{FF2B5EF4-FFF2-40B4-BE49-F238E27FC236}">
                  <a16:creationId xmlns="" xmlns:a16="http://schemas.microsoft.com/office/drawing/2014/main" id="{4C60528A-7DD1-46EC-A31B-2F4089E698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21984" y="3598299"/>
              <a:ext cx="73571" cy="4087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46">
              <a:extLst>
                <a:ext uri="{FF2B5EF4-FFF2-40B4-BE49-F238E27FC236}">
                  <a16:creationId xmlns="" xmlns:a16="http://schemas.microsoft.com/office/drawing/2014/main" id="{5C0A83D3-CF2A-4464-AA3E-0C26E127DC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114398" y="3710699"/>
              <a:ext cx="114444" cy="114444"/>
            </a:xfrm>
            <a:custGeom>
              <a:avLst/>
              <a:gdLst>
                <a:gd name="T0" fmla="*/ 30 w 30"/>
                <a:gd name="T1" fmla="*/ 15 h 30"/>
                <a:gd name="T2" fmla="*/ 14 w 30"/>
                <a:gd name="T3" fmla="*/ 0 h 30"/>
                <a:gd name="T4" fmla="*/ 0 w 30"/>
                <a:gd name="T5" fmla="*/ 16 h 30"/>
                <a:gd name="T6" fmla="*/ 15 w 30"/>
                <a:gd name="T7" fmla="*/ 30 h 30"/>
                <a:gd name="T8" fmla="*/ 30 w 30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cubicBezTo>
                    <a:pt x="30" y="6"/>
                    <a:pt x="23" y="0"/>
                    <a:pt x="14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24" y="30"/>
                    <a:pt x="30" y="23"/>
                    <a:pt x="30" y="15"/>
                  </a:cubicBezTo>
                  <a:close/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47">
              <a:extLst>
                <a:ext uri="{FF2B5EF4-FFF2-40B4-BE49-F238E27FC236}">
                  <a16:creationId xmlns="" xmlns:a16="http://schemas.microsoft.com/office/drawing/2014/main" id="{20897BCA-F9F5-487A-BAE5-EE3E0767603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653193" y="4109210"/>
              <a:ext cx="161448" cy="155317"/>
            </a:xfrm>
            <a:custGeom>
              <a:avLst/>
              <a:gdLst>
                <a:gd name="T0" fmla="*/ 42 w 42"/>
                <a:gd name="T1" fmla="*/ 40 h 40"/>
                <a:gd name="T2" fmla="*/ 0 w 42"/>
                <a:gd name="T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40">
                  <a:moveTo>
                    <a:pt x="42" y="40"/>
                  </a:moveTo>
                  <a:cubicBezTo>
                    <a:pt x="42" y="40"/>
                    <a:pt x="38" y="0"/>
                    <a:pt x="0" y="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48">
              <a:extLst>
                <a:ext uri="{FF2B5EF4-FFF2-40B4-BE49-F238E27FC236}">
                  <a16:creationId xmlns="" xmlns:a16="http://schemas.microsoft.com/office/drawing/2014/main" id="{778A66B9-0E7E-41E2-9C72-E3AB5DCEDFD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2788074" y="4920536"/>
              <a:ext cx="562003" cy="598788"/>
            </a:xfrm>
            <a:custGeom>
              <a:avLst/>
              <a:gdLst>
                <a:gd name="T0" fmla="*/ 137 w 146"/>
                <a:gd name="T1" fmla="*/ 115 h 156"/>
                <a:gd name="T2" fmla="*/ 146 w 146"/>
                <a:gd name="T3" fmla="*/ 88 h 156"/>
                <a:gd name="T4" fmla="*/ 135 w 146"/>
                <a:gd name="T5" fmla="*/ 85 h 156"/>
                <a:gd name="T6" fmla="*/ 134 w 146"/>
                <a:gd name="T7" fmla="*/ 64 h 156"/>
                <a:gd name="T8" fmla="*/ 145 w 146"/>
                <a:gd name="T9" fmla="*/ 59 h 156"/>
                <a:gd name="T10" fmla="*/ 132 w 146"/>
                <a:gd name="T11" fmla="*/ 34 h 156"/>
                <a:gd name="T12" fmla="*/ 122 w 146"/>
                <a:gd name="T13" fmla="*/ 39 h 156"/>
                <a:gd name="T14" fmla="*/ 106 w 146"/>
                <a:gd name="T15" fmla="*/ 25 h 156"/>
                <a:gd name="T16" fmla="*/ 110 w 146"/>
                <a:gd name="T17" fmla="*/ 14 h 156"/>
                <a:gd name="T18" fmla="*/ 112 w 146"/>
                <a:gd name="T19" fmla="*/ 9 h 156"/>
                <a:gd name="T20" fmla="*/ 85 w 146"/>
                <a:gd name="T21" fmla="*/ 0 h 156"/>
                <a:gd name="T22" fmla="*/ 83 w 146"/>
                <a:gd name="T23" fmla="*/ 5 h 156"/>
                <a:gd name="T24" fmla="*/ 80 w 146"/>
                <a:gd name="T25" fmla="*/ 16 h 156"/>
                <a:gd name="T26" fmla="*/ 59 w 146"/>
                <a:gd name="T27" fmla="*/ 17 h 156"/>
                <a:gd name="T28" fmla="*/ 54 w 146"/>
                <a:gd name="T29" fmla="*/ 7 h 156"/>
                <a:gd name="T30" fmla="*/ 29 w 146"/>
                <a:gd name="T31" fmla="*/ 19 h 156"/>
                <a:gd name="T32" fmla="*/ 34 w 146"/>
                <a:gd name="T33" fmla="*/ 30 h 156"/>
                <a:gd name="T34" fmla="*/ 20 w 146"/>
                <a:gd name="T35" fmla="*/ 45 h 156"/>
                <a:gd name="T36" fmla="*/ 9 w 146"/>
                <a:gd name="T37" fmla="*/ 41 h 156"/>
                <a:gd name="T38" fmla="*/ 0 w 146"/>
                <a:gd name="T39" fmla="*/ 68 h 156"/>
                <a:gd name="T40" fmla="*/ 11 w 146"/>
                <a:gd name="T41" fmla="*/ 72 h 156"/>
                <a:gd name="T42" fmla="*/ 12 w 146"/>
                <a:gd name="T43" fmla="*/ 92 h 156"/>
                <a:gd name="T44" fmla="*/ 2 w 146"/>
                <a:gd name="T45" fmla="*/ 97 h 156"/>
                <a:gd name="T46" fmla="*/ 14 w 146"/>
                <a:gd name="T47" fmla="*/ 123 h 156"/>
                <a:gd name="T48" fmla="*/ 25 w 146"/>
                <a:gd name="T49" fmla="*/ 118 h 156"/>
                <a:gd name="T50" fmla="*/ 40 w 146"/>
                <a:gd name="T51" fmla="*/ 131 h 156"/>
                <a:gd name="T52" fmla="*/ 36 w 146"/>
                <a:gd name="T53" fmla="*/ 142 h 156"/>
                <a:gd name="T54" fmla="*/ 35 w 146"/>
                <a:gd name="T55" fmla="*/ 147 h 156"/>
                <a:gd name="T56" fmla="*/ 61 w 146"/>
                <a:gd name="T57" fmla="*/ 156 h 156"/>
                <a:gd name="T58" fmla="*/ 63 w 146"/>
                <a:gd name="T59" fmla="*/ 151 h 156"/>
                <a:gd name="T60" fmla="*/ 67 w 146"/>
                <a:gd name="T61" fmla="*/ 140 h 156"/>
                <a:gd name="T62" fmla="*/ 87 w 146"/>
                <a:gd name="T63" fmla="*/ 139 h 156"/>
                <a:gd name="T64" fmla="*/ 92 w 146"/>
                <a:gd name="T65" fmla="*/ 150 h 156"/>
                <a:gd name="T66" fmla="*/ 118 w 146"/>
                <a:gd name="T67" fmla="*/ 137 h 156"/>
                <a:gd name="T68" fmla="*/ 113 w 146"/>
                <a:gd name="T69" fmla="*/ 127 h 156"/>
                <a:gd name="T70" fmla="*/ 126 w 146"/>
                <a:gd name="T71" fmla="*/ 111 h 156"/>
                <a:gd name="T72" fmla="*/ 137 w 146"/>
                <a:gd name="T73" fmla="*/ 115 h 156"/>
                <a:gd name="T74" fmla="*/ 65 w 146"/>
                <a:gd name="T75" fmla="*/ 103 h 156"/>
                <a:gd name="T76" fmla="*/ 49 w 146"/>
                <a:gd name="T77" fmla="*/ 70 h 156"/>
                <a:gd name="T78" fmla="*/ 82 w 146"/>
                <a:gd name="T79" fmla="*/ 54 h 156"/>
                <a:gd name="T80" fmla="*/ 98 w 146"/>
                <a:gd name="T81" fmla="*/ 87 h 156"/>
                <a:gd name="T82" fmla="*/ 65 w 146"/>
                <a:gd name="T83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156">
                  <a:moveTo>
                    <a:pt x="137" y="115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35" y="85"/>
                    <a:pt x="135" y="85"/>
                    <a:pt x="135" y="85"/>
                  </a:cubicBezTo>
                  <a:cubicBezTo>
                    <a:pt x="136" y="78"/>
                    <a:pt x="136" y="71"/>
                    <a:pt x="134" y="6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17" y="34"/>
                    <a:pt x="112" y="29"/>
                    <a:pt x="106" y="2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3" y="15"/>
                    <a:pt x="66" y="16"/>
                    <a:pt x="59" y="1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29" y="34"/>
                    <a:pt x="24" y="39"/>
                    <a:pt x="20" y="45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9"/>
                    <a:pt x="11" y="86"/>
                    <a:pt x="12" y="92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9" y="123"/>
                    <a:pt x="34" y="127"/>
                    <a:pt x="40" y="13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74" y="141"/>
                    <a:pt x="81" y="141"/>
                    <a:pt x="87" y="139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13" y="127"/>
                    <a:pt x="113" y="127"/>
                    <a:pt x="113" y="127"/>
                  </a:cubicBezTo>
                  <a:cubicBezTo>
                    <a:pt x="118" y="122"/>
                    <a:pt x="122" y="117"/>
                    <a:pt x="126" y="111"/>
                  </a:cubicBezTo>
                  <a:lnTo>
                    <a:pt x="137" y="115"/>
                  </a:lnTo>
                  <a:close/>
                  <a:moveTo>
                    <a:pt x="65" y="103"/>
                  </a:moveTo>
                  <a:cubicBezTo>
                    <a:pt x="51" y="98"/>
                    <a:pt x="44" y="83"/>
                    <a:pt x="49" y="70"/>
                  </a:cubicBezTo>
                  <a:cubicBezTo>
                    <a:pt x="53" y="56"/>
                    <a:pt x="68" y="49"/>
                    <a:pt x="82" y="54"/>
                  </a:cubicBezTo>
                  <a:cubicBezTo>
                    <a:pt x="95" y="58"/>
                    <a:pt x="102" y="73"/>
                    <a:pt x="98" y="87"/>
                  </a:cubicBezTo>
                  <a:cubicBezTo>
                    <a:pt x="93" y="100"/>
                    <a:pt x="78" y="108"/>
                    <a:pt x="65" y="10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49">
              <a:extLst>
                <a:ext uri="{FF2B5EF4-FFF2-40B4-BE49-F238E27FC236}">
                  <a16:creationId xmlns="" xmlns:a16="http://schemas.microsoft.com/office/drawing/2014/main" id="{BA59BE6C-CDF8-458D-B6B5-CE753545D17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3783328" y="4605815"/>
              <a:ext cx="819502" cy="876724"/>
            </a:xfrm>
            <a:custGeom>
              <a:avLst/>
              <a:gdLst>
                <a:gd name="T0" fmla="*/ 213 w 213"/>
                <a:gd name="T1" fmla="*/ 123 h 228"/>
                <a:gd name="T2" fmla="*/ 209 w 213"/>
                <a:gd name="T3" fmla="*/ 82 h 228"/>
                <a:gd name="T4" fmla="*/ 192 w 213"/>
                <a:gd name="T5" fmla="*/ 84 h 228"/>
                <a:gd name="T6" fmla="*/ 177 w 213"/>
                <a:gd name="T7" fmla="*/ 58 h 228"/>
                <a:gd name="T8" fmla="*/ 188 w 213"/>
                <a:gd name="T9" fmla="*/ 45 h 228"/>
                <a:gd name="T10" fmla="*/ 156 w 213"/>
                <a:gd name="T11" fmla="*/ 19 h 228"/>
                <a:gd name="T12" fmla="*/ 146 w 213"/>
                <a:gd name="T13" fmla="*/ 32 h 228"/>
                <a:gd name="T14" fmla="*/ 117 w 213"/>
                <a:gd name="T15" fmla="*/ 24 h 228"/>
                <a:gd name="T16" fmla="*/ 115 w 213"/>
                <a:gd name="T17" fmla="*/ 7 h 228"/>
                <a:gd name="T18" fmla="*/ 115 w 213"/>
                <a:gd name="T19" fmla="*/ 0 h 228"/>
                <a:gd name="T20" fmla="*/ 74 w 213"/>
                <a:gd name="T21" fmla="*/ 4 h 228"/>
                <a:gd name="T22" fmla="*/ 75 w 213"/>
                <a:gd name="T23" fmla="*/ 11 h 228"/>
                <a:gd name="T24" fmla="*/ 77 w 213"/>
                <a:gd name="T25" fmla="*/ 28 h 228"/>
                <a:gd name="T26" fmla="*/ 51 w 213"/>
                <a:gd name="T27" fmla="*/ 43 h 228"/>
                <a:gd name="T28" fmla="*/ 37 w 213"/>
                <a:gd name="T29" fmla="*/ 32 h 228"/>
                <a:gd name="T30" fmla="*/ 12 w 213"/>
                <a:gd name="T31" fmla="*/ 64 h 228"/>
                <a:gd name="T32" fmla="*/ 25 w 213"/>
                <a:gd name="T33" fmla="*/ 74 h 228"/>
                <a:gd name="T34" fmla="*/ 17 w 213"/>
                <a:gd name="T35" fmla="*/ 103 h 228"/>
                <a:gd name="T36" fmla="*/ 0 w 213"/>
                <a:gd name="T37" fmla="*/ 105 h 228"/>
                <a:gd name="T38" fmla="*/ 4 w 213"/>
                <a:gd name="T39" fmla="*/ 145 h 228"/>
                <a:gd name="T40" fmla="*/ 21 w 213"/>
                <a:gd name="T41" fmla="*/ 143 h 228"/>
                <a:gd name="T42" fmla="*/ 35 w 213"/>
                <a:gd name="T43" fmla="*/ 169 h 228"/>
                <a:gd name="T44" fmla="*/ 25 w 213"/>
                <a:gd name="T45" fmla="*/ 183 h 228"/>
                <a:gd name="T46" fmla="*/ 56 w 213"/>
                <a:gd name="T47" fmla="*/ 208 h 228"/>
                <a:gd name="T48" fmla="*/ 67 w 213"/>
                <a:gd name="T49" fmla="*/ 195 h 228"/>
                <a:gd name="T50" fmla="*/ 96 w 213"/>
                <a:gd name="T51" fmla="*/ 203 h 228"/>
                <a:gd name="T52" fmla="*/ 97 w 213"/>
                <a:gd name="T53" fmla="*/ 220 h 228"/>
                <a:gd name="T54" fmla="*/ 98 w 213"/>
                <a:gd name="T55" fmla="*/ 228 h 228"/>
                <a:gd name="T56" fmla="*/ 139 w 213"/>
                <a:gd name="T57" fmla="*/ 223 h 228"/>
                <a:gd name="T58" fmla="*/ 138 w 213"/>
                <a:gd name="T59" fmla="*/ 216 h 228"/>
                <a:gd name="T60" fmla="*/ 136 w 213"/>
                <a:gd name="T61" fmla="*/ 199 h 228"/>
                <a:gd name="T62" fmla="*/ 162 w 213"/>
                <a:gd name="T63" fmla="*/ 185 h 228"/>
                <a:gd name="T64" fmla="*/ 175 w 213"/>
                <a:gd name="T65" fmla="*/ 195 h 228"/>
                <a:gd name="T66" fmla="*/ 201 w 213"/>
                <a:gd name="T67" fmla="*/ 164 h 228"/>
                <a:gd name="T68" fmla="*/ 188 w 213"/>
                <a:gd name="T69" fmla="*/ 153 h 228"/>
                <a:gd name="T70" fmla="*/ 196 w 213"/>
                <a:gd name="T71" fmla="*/ 124 h 228"/>
                <a:gd name="T72" fmla="*/ 213 w 213"/>
                <a:gd name="T73" fmla="*/ 123 h 228"/>
                <a:gd name="T74" fmla="*/ 110 w 213"/>
                <a:gd name="T75" fmla="*/ 151 h 228"/>
                <a:gd name="T76" fmla="*/ 69 w 213"/>
                <a:gd name="T77" fmla="*/ 118 h 228"/>
                <a:gd name="T78" fmla="*/ 102 w 213"/>
                <a:gd name="T79" fmla="*/ 76 h 228"/>
                <a:gd name="T80" fmla="*/ 144 w 213"/>
                <a:gd name="T81" fmla="*/ 110 h 228"/>
                <a:gd name="T82" fmla="*/ 110 w 213"/>
                <a:gd name="T83" fmla="*/ 15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3" h="228">
                  <a:moveTo>
                    <a:pt x="213" y="123"/>
                  </a:moveTo>
                  <a:cubicBezTo>
                    <a:pt x="209" y="82"/>
                    <a:pt x="209" y="82"/>
                    <a:pt x="209" y="82"/>
                  </a:cubicBezTo>
                  <a:cubicBezTo>
                    <a:pt x="192" y="84"/>
                    <a:pt x="192" y="84"/>
                    <a:pt x="192" y="84"/>
                  </a:cubicBezTo>
                  <a:cubicBezTo>
                    <a:pt x="188" y="74"/>
                    <a:pt x="184" y="65"/>
                    <a:pt x="177" y="58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7" y="28"/>
                    <a:pt x="127" y="25"/>
                    <a:pt x="117" y="24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67" y="32"/>
                    <a:pt x="58" y="36"/>
                    <a:pt x="51" y="4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1" y="83"/>
                    <a:pt x="18" y="93"/>
                    <a:pt x="17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4" y="153"/>
                    <a:pt x="29" y="162"/>
                    <a:pt x="35" y="169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76" y="199"/>
                    <a:pt x="86" y="202"/>
                    <a:pt x="96" y="203"/>
                  </a:cubicBezTo>
                  <a:cubicBezTo>
                    <a:pt x="97" y="220"/>
                    <a:pt x="97" y="220"/>
                    <a:pt x="97" y="220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139" y="223"/>
                    <a:pt x="139" y="223"/>
                    <a:pt x="139" y="223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6" y="199"/>
                    <a:pt x="136" y="199"/>
                    <a:pt x="136" y="199"/>
                  </a:cubicBezTo>
                  <a:cubicBezTo>
                    <a:pt x="146" y="196"/>
                    <a:pt x="155" y="191"/>
                    <a:pt x="162" y="185"/>
                  </a:cubicBezTo>
                  <a:cubicBezTo>
                    <a:pt x="175" y="195"/>
                    <a:pt x="175" y="195"/>
                    <a:pt x="175" y="195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4"/>
                    <a:pt x="195" y="134"/>
                    <a:pt x="196" y="124"/>
                  </a:cubicBezTo>
                  <a:lnTo>
                    <a:pt x="213" y="123"/>
                  </a:lnTo>
                  <a:close/>
                  <a:moveTo>
                    <a:pt x="110" y="151"/>
                  </a:moveTo>
                  <a:cubicBezTo>
                    <a:pt x="90" y="153"/>
                    <a:pt x="71" y="138"/>
                    <a:pt x="69" y="118"/>
                  </a:cubicBezTo>
                  <a:cubicBezTo>
                    <a:pt x="67" y="97"/>
                    <a:pt x="82" y="78"/>
                    <a:pt x="102" y="76"/>
                  </a:cubicBezTo>
                  <a:cubicBezTo>
                    <a:pt x="123" y="74"/>
                    <a:pt x="142" y="89"/>
                    <a:pt x="144" y="110"/>
                  </a:cubicBezTo>
                  <a:cubicBezTo>
                    <a:pt x="146" y="130"/>
                    <a:pt x="131" y="149"/>
                    <a:pt x="110" y="151"/>
                  </a:cubicBezTo>
                  <a:close/>
                </a:path>
              </a:pathLst>
            </a:custGeom>
            <a:noFill/>
            <a:ln w="476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1" name="Freeform 6">
            <a:extLst>
              <a:ext uri="{FF2B5EF4-FFF2-40B4-BE49-F238E27FC236}">
                <a16:creationId xmlns="" xmlns:a16="http://schemas.microsoft.com/office/drawing/2014/main" id="{A84AAED1-14DA-4E4E-B238-EDCC62499BD6}"/>
              </a:ext>
            </a:extLst>
          </p:cNvPr>
          <p:cNvSpPr>
            <a:spLocks/>
          </p:cNvSpPr>
          <p:nvPr/>
        </p:nvSpPr>
        <p:spPr bwMode="auto">
          <a:xfrm>
            <a:off x="10772282" y="1201458"/>
            <a:ext cx="1297714" cy="2685348"/>
          </a:xfrm>
          <a:custGeom>
            <a:avLst/>
            <a:gdLst>
              <a:gd name="T0" fmla="*/ 163 w 337"/>
              <a:gd name="T1" fmla="*/ 0 h 699"/>
              <a:gd name="T2" fmla="*/ 0 w 337"/>
              <a:gd name="T3" fmla="*/ 699 h 699"/>
              <a:gd name="T4" fmla="*/ 278 w 337"/>
              <a:gd name="T5" fmla="*/ 382 h 699"/>
              <a:gd name="T6" fmla="*/ 163 w 337"/>
              <a:gd name="T7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" h="699">
                <a:moveTo>
                  <a:pt x="163" y="0"/>
                </a:moveTo>
                <a:cubicBezTo>
                  <a:pt x="0" y="699"/>
                  <a:pt x="0" y="699"/>
                  <a:pt x="0" y="699"/>
                </a:cubicBezTo>
                <a:cubicBezTo>
                  <a:pt x="0" y="699"/>
                  <a:pt x="217" y="690"/>
                  <a:pt x="278" y="382"/>
                </a:cubicBezTo>
                <a:cubicBezTo>
                  <a:pt x="337" y="82"/>
                  <a:pt x="163" y="0"/>
                  <a:pt x="16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Oval 16">
            <a:extLst>
              <a:ext uri="{FF2B5EF4-FFF2-40B4-BE49-F238E27FC236}">
                <a16:creationId xmlns="" xmlns:a16="http://schemas.microsoft.com/office/drawing/2014/main" id="{F7BCD316-4227-4C86-BD75-A8BF4A429FFB}"/>
              </a:ext>
            </a:extLst>
          </p:cNvPr>
          <p:cNvSpPr/>
          <p:nvPr/>
        </p:nvSpPr>
        <p:spPr>
          <a:xfrm>
            <a:off x="6736567" y="2143866"/>
            <a:ext cx="900163" cy="900161"/>
          </a:xfrm>
          <a:prstGeom prst="ellipse">
            <a:avLst/>
          </a:prstGeom>
          <a:solidFill>
            <a:srgbClr val="93432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89" name="Freeform 69">
            <a:extLst>
              <a:ext uri="{FF2B5EF4-FFF2-40B4-BE49-F238E27FC236}">
                <a16:creationId xmlns="" xmlns:a16="http://schemas.microsoft.com/office/drawing/2014/main" id="{30B005A7-65C4-4D65-B969-7DE6A48181AB}"/>
              </a:ext>
            </a:extLst>
          </p:cNvPr>
          <p:cNvSpPr>
            <a:spLocks noEditPoints="1"/>
          </p:cNvSpPr>
          <p:nvPr/>
        </p:nvSpPr>
        <p:spPr bwMode="auto">
          <a:xfrm>
            <a:off x="6950366" y="2356636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90" name="Oval 16">
            <a:extLst>
              <a:ext uri="{FF2B5EF4-FFF2-40B4-BE49-F238E27FC236}">
                <a16:creationId xmlns="" xmlns:a16="http://schemas.microsoft.com/office/drawing/2014/main" id="{98C7D223-70F2-45DE-8A6C-19C239BDD36D}"/>
              </a:ext>
            </a:extLst>
          </p:cNvPr>
          <p:cNvSpPr/>
          <p:nvPr/>
        </p:nvSpPr>
        <p:spPr>
          <a:xfrm>
            <a:off x="8228918" y="1543766"/>
            <a:ext cx="900163" cy="900161"/>
          </a:xfrm>
          <a:prstGeom prst="ellipse">
            <a:avLst/>
          </a:prstGeom>
          <a:solidFill>
            <a:srgbClr val="008A5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91" name="Freeform 69">
            <a:extLst>
              <a:ext uri="{FF2B5EF4-FFF2-40B4-BE49-F238E27FC236}">
                <a16:creationId xmlns="" xmlns:a16="http://schemas.microsoft.com/office/drawing/2014/main" id="{E6AD2DEC-88C1-42EC-9612-D57BB9A8BE98}"/>
              </a:ext>
            </a:extLst>
          </p:cNvPr>
          <p:cNvSpPr>
            <a:spLocks noEditPoints="1"/>
          </p:cNvSpPr>
          <p:nvPr/>
        </p:nvSpPr>
        <p:spPr bwMode="auto">
          <a:xfrm>
            <a:off x="8442717" y="1756536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92" name="Oval 16">
            <a:extLst>
              <a:ext uri="{FF2B5EF4-FFF2-40B4-BE49-F238E27FC236}">
                <a16:creationId xmlns="" xmlns:a16="http://schemas.microsoft.com/office/drawing/2014/main" id="{0ACB8EA9-B598-4930-9F74-DF09EAE47FB0}"/>
              </a:ext>
            </a:extLst>
          </p:cNvPr>
          <p:cNvSpPr/>
          <p:nvPr/>
        </p:nvSpPr>
        <p:spPr>
          <a:xfrm>
            <a:off x="9757586" y="1601835"/>
            <a:ext cx="900163" cy="900161"/>
          </a:xfrm>
          <a:prstGeom prst="ellipse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93" name="Freeform 69">
            <a:extLst>
              <a:ext uri="{FF2B5EF4-FFF2-40B4-BE49-F238E27FC236}">
                <a16:creationId xmlns="" xmlns:a16="http://schemas.microsoft.com/office/drawing/2014/main" id="{2E366AC3-784A-45B5-BB7D-379BD68AF90A}"/>
              </a:ext>
            </a:extLst>
          </p:cNvPr>
          <p:cNvSpPr>
            <a:spLocks noEditPoints="1"/>
          </p:cNvSpPr>
          <p:nvPr/>
        </p:nvSpPr>
        <p:spPr bwMode="auto">
          <a:xfrm>
            <a:off x="9971385" y="1814605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6722" y="1260897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</a:rPr>
              <a:t>Устойчивая </a:t>
            </a:r>
            <a:r>
              <a:rPr lang="ru-RU" sz="3200" b="1" dirty="0">
                <a:solidFill>
                  <a:schemeClr val="bg1"/>
                </a:solidFill>
              </a:rPr>
              <a:t>совокупность людей, которая имеет отличные, только ей присущие признаки (</a:t>
            </a:r>
            <a:r>
              <a:rPr lang="ru-RU" sz="3200" b="1" dirty="0" err="1">
                <a:solidFill>
                  <a:schemeClr val="bg1"/>
                </a:solidFill>
              </a:rPr>
              <a:t>социаль-ное</a:t>
            </a:r>
            <a:r>
              <a:rPr lang="ru-RU" sz="3200" b="1" dirty="0">
                <a:solidFill>
                  <a:schemeClr val="bg1"/>
                </a:solidFill>
              </a:rPr>
              <a:t> положение, интересы, ценностные </a:t>
            </a:r>
            <a:r>
              <a:rPr lang="ru-RU" sz="3200" b="1" dirty="0" err="1">
                <a:solidFill>
                  <a:schemeClr val="bg1"/>
                </a:solidFill>
              </a:rPr>
              <a:t>ориента-ции</a:t>
            </a:r>
            <a:r>
              <a:rPr lang="ru-RU" sz="3200" b="1" dirty="0">
                <a:solidFill>
                  <a:schemeClr val="bg1"/>
                </a:solidFill>
              </a:rPr>
              <a:t>). Пример – городские жители.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6722" y="14988"/>
            <a:ext cx="99153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</a:rPr>
              <a:t>Вспомните элемент структуры общества по описанию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3037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55955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Сегодня достаточно проблематично определить, к какому социальному классу относится человек исходя из его внешнего </a:t>
            </a:r>
            <a:r>
              <a:rPr lang="ru-RU" sz="4000" b="1" dirty="0" smtClean="0"/>
              <a:t>вида.</a:t>
            </a:r>
            <a:endParaRPr lang="ru-RU" sz="4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20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26" name="Picture 2" descr="https://avatars.dzeninfra.ru/get-zen_doc/1716636/pub_622d905dc2b0553e20a9f805_622dd6d4e881b82d8024d97c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690" y="3313557"/>
            <a:ext cx="6740620" cy="354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56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55955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Критериями социальной стратификации выступают уровень дохода, профессиональные интересы, доступ к власти, </a:t>
            </a:r>
            <a:r>
              <a:rPr lang="ru-RU" sz="4000" b="1" dirty="0" smtClean="0"/>
              <a:t>уровень образования и </a:t>
            </a:r>
            <a:r>
              <a:rPr lang="ru-RU" sz="4000" b="1" dirty="0"/>
              <a:t>т.д.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21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26" name="Picture 2" descr="https://catherineasquithgallery.com/uploads/posts/2021-03/1614549807_14-p-dengi-na-belom-fone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919" y="3835730"/>
            <a:ext cx="8084081" cy="365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3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55955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Сейчас каждый индивидуально напишите в тетради одну профессию, которая, на ваш взгляд, считается престижной в нашем обществе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22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098" name="Picture 2" descr="http://tekportal.net/wp-content/uploads/2019/02/careerist-11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943" y="3404870"/>
            <a:ext cx="5352311" cy="356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04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" y="1064525"/>
            <a:ext cx="12192000" cy="559558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000" b="1" dirty="0" smtClean="0"/>
              <a:t>Составьте «</a:t>
            </a:r>
            <a:r>
              <a:rPr lang="ru-RU" sz="4000" b="1" dirty="0" err="1" smtClean="0"/>
              <a:t>стратификационный</a:t>
            </a:r>
            <a:r>
              <a:rPr lang="ru-RU" sz="4000" b="1" dirty="0" smtClean="0"/>
              <a:t> </a:t>
            </a:r>
            <a:r>
              <a:rPr lang="ru-RU" sz="4000" b="1" dirty="0"/>
              <a:t>портрет профессии», ответив на вопросы:</a:t>
            </a:r>
          </a:p>
          <a:p>
            <a:pPr marL="0" indent="0" algn="ctr">
              <a:buNone/>
            </a:pPr>
            <a:r>
              <a:rPr lang="ru-RU" sz="4000" b="1" dirty="0"/>
              <a:t>1. К какой  категории по уровню дохода относится эта профессия: высокооплачиваемая, низкооплачиваемая или предполагает средний достаток?</a:t>
            </a:r>
          </a:p>
          <a:p>
            <a:pPr marL="0" indent="0" algn="ctr">
              <a:buNone/>
            </a:pPr>
            <a:r>
              <a:rPr lang="ru-RU" sz="4000" b="1" dirty="0"/>
              <a:t>2. Какое необходимо образование для выполнения данной профессиональной работы (школьное, среднее профессиональное, высшее)?</a:t>
            </a:r>
          </a:p>
          <a:p>
            <a:pPr marL="0" indent="0" algn="ctr">
              <a:buNone/>
            </a:pPr>
            <a:r>
              <a:rPr lang="ru-RU" sz="4000" b="1" dirty="0"/>
              <a:t>3. Какой властью обладает выбранная вами профессия?</a:t>
            </a:r>
          </a:p>
          <a:p>
            <a:pPr marL="0" indent="0" algn="ctr">
              <a:buNone/>
            </a:pPr>
            <a:endParaRPr lang="ru-RU" sz="4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543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830" y="204716"/>
            <a:ext cx="6699575" cy="616878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600" b="1" dirty="0"/>
              <a:t>Теперь давайте обратимся к фрагменту текста из научной </a:t>
            </a:r>
            <a:r>
              <a:rPr lang="ru-RU" sz="3600" b="1" dirty="0" smtClean="0"/>
              <a:t>статьи</a:t>
            </a:r>
            <a:r>
              <a:rPr lang="en-US" sz="3600" b="1" dirty="0" smtClean="0"/>
              <a:t>:</a:t>
            </a:r>
            <a:r>
              <a:rPr lang="ru-RU" sz="3600" b="1" dirty="0" smtClean="0"/>
              <a:t> «Социальная </a:t>
            </a:r>
            <a:r>
              <a:rPr lang="ru-RU" sz="3600" b="1" dirty="0"/>
              <a:t>стратификация в современном российском </a:t>
            </a:r>
            <a:r>
              <a:rPr lang="ru-RU" sz="3600" b="1" dirty="0" smtClean="0"/>
              <a:t>обществе» </a:t>
            </a:r>
            <a:r>
              <a:rPr lang="ru-RU" sz="3600" b="1" dirty="0"/>
              <a:t>(автор Шлык Л. Н</a:t>
            </a:r>
            <a:r>
              <a:rPr lang="ru-RU" sz="3600" b="1" dirty="0" smtClean="0"/>
              <a:t>.)</a:t>
            </a:r>
          </a:p>
          <a:p>
            <a:pPr marL="0" indent="0" algn="just">
              <a:buNone/>
            </a:pPr>
            <a:endParaRPr lang="ru-RU" sz="3600" b="1" dirty="0" smtClean="0"/>
          </a:p>
          <a:p>
            <a:pPr marL="0" indent="0" algn="just">
              <a:buNone/>
            </a:pPr>
            <a:r>
              <a:rPr lang="ru-RU" sz="3600" b="1" dirty="0" smtClean="0"/>
              <a:t>Прочитайте текст и </a:t>
            </a:r>
            <a:r>
              <a:rPr lang="ru-RU" sz="3600" b="1" dirty="0"/>
              <a:t>заполните «пирамиду фактов»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3" t="23357" r="9628" b="18408"/>
          <a:stretch/>
        </p:blipFill>
        <p:spPr bwMode="auto">
          <a:xfrm>
            <a:off x="7110482" y="204716"/>
            <a:ext cx="5477301" cy="530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15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435" y="136478"/>
            <a:ext cx="11464119" cy="61687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«</a:t>
            </a:r>
            <a:r>
              <a:rPr lang="ru-RU" sz="3600" b="1" dirty="0" err="1" smtClean="0"/>
              <a:t>Самооценивание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0" t="35637" r="51469" b="22305"/>
          <a:stretch/>
        </p:blipFill>
        <p:spPr bwMode="auto">
          <a:xfrm>
            <a:off x="1753737" y="887104"/>
            <a:ext cx="9205415" cy="582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68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435" y="136478"/>
            <a:ext cx="11464119" cy="61687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«Рефлексия»</a:t>
            </a:r>
          </a:p>
          <a:p>
            <a:pPr marL="0" indent="0" algn="ctr">
              <a:buNone/>
            </a:pPr>
            <a:r>
              <a:rPr lang="ru-RU" sz="3600" b="1" dirty="0"/>
              <a:t>Давайте построим собственную «пирамиду знаний»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1" t="35423" r="15597" b="19071"/>
          <a:stretch/>
        </p:blipFill>
        <p:spPr bwMode="auto">
          <a:xfrm>
            <a:off x="3643951" y="1827482"/>
            <a:ext cx="5117912" cy="513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195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174" y="150125"/>
            <a:ext cx="11464119" cy="61687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На </a:t>
            </a:r>
            <a:r>
              <a:rPr lang="ru-RU" sz="3600" b="1" dirty="0"/>
              <a:t>основе построенной пирамиды, давайте </a:t>
            </a:r>
            <a:r>
              <a:rPr lang="ru-RU" sz="3600" b="1" dirty="0" smtClean="0"/>
              <a:t>подведем </a:t>
            </a:r>
            <a:r>
              <a:rPr lang="ru-RU" sz="3600" b="1" dirty="0"/>
              <a:t>итоги о соц. стратификации в современном обществе. </a:t>
            </a:r>
            <a:r>
              <a:rPr lang="ru-RU" sz="3600" b="1" dirty="0" smtClean="0"/>
              <a:t>Как мы можем изменить </a:t>
            </a:r>
            <a:r>
              <a:rPr lang="ru-RU" sz="3600" b="1" dirty="0" err="1" smtClean="0"/>
              <a:t>стратификационную</a:t>
            </a:r>
            <a:r>
              <a:rPr lang="ru-RU" sz="3600" b="1" dirty="0" smtClean="0"/>
              <a:t> структуру нашего общества</a:t>
            </a:r>
            <a:r>
              <a:rPr lang="en-US" sz="3600" b="1" dirty="0" smtClean="0"/>
              <a:t>?</a:t>
            </a:r>
            <a:endParaRPr lang="ru-RU" sz="36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40" name="Picture 4" descr="https://www.occupy.com/sites/default/files/field/image/featured_art_ub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75" y="3105549"/>
            <a:ext cx="6589593" cy="395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07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970" y="259307"/>
            <a:ext cx="11464119" cy="61687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Домашнее задание. Найти и выписать топ-3 причины социального неравенства и привести к ним реальные примеры из личного социального опыта или факт общественной жизни (пример страны, где существует неравенство по этой причине или соц. группы</a:t>
            </a:r>
            <a:r>
              <a:rPr lang="ru-RU" sz="3600" b="1" dirty="0" smtClean="0"/>
              <a:t>)?</a:t>
            </a:r>
            <a:endParaRPr lang="ru-RU" sz="3600" b="1" dirty="0"/>
          </a:p>
          <a:p>
            <a:pPr marL="0" indent="0" algn="ctr">
              <a:buNone/>
            </a:pPr>
            <a:endParaRPr lang="ru-RU" sz="36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Picture 2" descr="https://msk.kprf.ru/wp-content/uploads/2021/10/%D0%9D%D0%B5%D1%80%D0%B0%D0%B2%D0%B5%D0%BD%D1%81%D1%82%D0%B2%D0%BE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6"/>
          <a:stretch/>
        </p:blipFill>
        <p:spPr bwMode="auto">
          <a:xfrm>
            <a:off x="3558751" y="3888930"/>
            <a:ext cx="5074498" cy="275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58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970" y="259307"/>
            <a:ext cx="11464119" cy="61687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Примерный вариант ответа: </a:t>
            </a:r>
          </a:p>
          <a:p>
            <a:pPr marL="0" indent="0" algn="just">
              <a:buNone/>
            </a:pPr>
            <a:r>
              <a:rPr lang="ru-RU" sz="3600" b="1" dirty="0" smtClean="0"/>
              <a:t>Причиной </a:t>
            </a:r>
            <a:r>
              <a:rPr lang="ru-RU" sz="3600" b="1" dirty="0"/>
              <a:t>социального неравенства служит – различие в уровне полученного образования,  Так в Африке почти 40 % граждан, не имеют даже начального школьного образования, поэтому им приходится выполнять низкоквалифицированный и низкооплачиваемый труд и находится на грани выживания. А более грамотная часть африканского населения (4 %), имея высшее образование, может заниматься наукой и ценным умственным трудом.</a:t>
            </a:r>
          </a:p>
          <a:p>
            <a:pPr marL="0" indent="0" algn="ctr">
              <a:buNone/>
            </a:pPr>
            <a:endParaRPr lang="ru-RU" sz="36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19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roup 150">
            <a:extLst>
              <a:ext uri="{FF2B5EF4-FFF2-40B4-BE49-F238E27FC236}">
                <a16:creationId xmlns="" xmlns:a16="http://schemas.microsoft.com/office/drawing/2014/main" id="{67A1BB37-4DD5-4AE3-9014-188BB82AD2FF}"/>
              </a:ext>
            </a:extLst>
          </p:cNvPr>
          <p:cNvGrpSpPr/>
          <p:nvPr/>
        </p:nvGrpSpPr>
        <p:grpSpPr>
          <a:xfrm flipH="1">
            <a:off x="7199389" y="2896752"/>
            <a:ext cx="3851339" cy="3961247"/>
            <a:chOff x="-4549693" y="3310145"/>
            <a:chExt cx="3437408" cy="3535503"/>
          </a:xfrm>
        </p:grpSpPr>
        <p:sp>
          <p:nvSpPr>
            <p:cNvPr id="152" name="Freeform 5">
              <a:extLst>
                <a:ext uri="{FF2B5EF4-FFF2-40B4-BE49-F238E27FC236}">
                  <a16:creationId xmlns="" xmlns:a16="http://schemas.microsoft.com/office/drawing/2014/main" id="{5050B898-91DA-4F87-8EBD-DE2C41A1FBB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549693" y="4221610"/>
              <a:ext cx="3437408" cy="2624038"/>
            </a:xfrm>
            <a:custGeom>
              <a:avLst/>
              <a:gdLst>
                <a:gd name="T0" fmla="*/ 829 w 893"/>
                <a:gd name="T1" fmla="*/ 0 h 683"/>
                <a:gd name="T2" fmla="*/ 106 w 893"/>
                <a:gd name="T3" fmla="*/ 6 h 683"/>
                <a:gd name="T4" fmla="*/ 98 w 893"/>
                <a:gd name="T5" fmla="*/ 95 h 683"/>
                <a:gd name="T6" fmla="*/ 72 w 893"/>
                <a:gd name="T7" fmla="*/ 208 h 683"/>
                <a:gd name="T8" fmla="*/ 16 w 893"/>
                <a:gd name="T9" fmla="*/ 310 h 683"/>
                <a:gd name="T10" fmla="*/ 77 w 893"/>
                <a:gd name="T11" fmla="*/ 366 h 683"/>
                <a:gd name="T12" fmla="*/ 140 w 893"/>
                <a:gd name="T13" fmla="*/ 509 h 683"/>
                <a:gd name="T14" fmla="*/ 269 w 893"/>
                <a:gd name="T15" fmla="*/ 567 h 683"/>
                <a:gd name="T16" fmla="*/ 287 w 893"/>
                <a:gd name="T17" fmla="*/ 683 h 683"/>
                <a:gd name="T18" fmla="*/ 676 w 893"/>
                <a:gd name="T19" fmla="*/ 681 h 683"/>
                <a:gd name="T20" fmla="*/ 729 w 893"/>
                <a:gd name="T21" fmla="*/ 455 h 683"/>
                <a:gd name="T22" fmla="*/ 829 w 893"/>
                <a:gd name="T23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3" h="683">
                  <a:moveTo>
                    <a:pt x="829" y="0"/>
                  </a:move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96" y="49"/>
                    <a:pt x="98" y="95"/>
                  </a:cubicBezTo>
                  <a:cubicBezTo>
                    <a:pt x="100" y="142"/>
                    <a:pt x="93" y="171"/>
                    <a:pt x="72" y="208"/>
                  </a:cubicBezTo>
                  <a:cubicBezTo>
                    <a:pt x="51" y="246"/>
                    <a:pt x="0" y="281"/>
                    <a:pt x="16" y="310"/>
                  </a:cubicBezTo>
                  <a:cubicBezTo>
                    <a:pt x="36" y="346"/>
                    <a:pt x="71" y="329"/>
                    <a:pt x="77" y="366"/>
                  </a:cubicBezTo>
                  <a:cubicBezTo>
                    <a:pt x="83" y="403"/>
                    <a:pt x="56" y="502"/>
                    <a:pt x="140" y="509"/>
                  </a:cubicBezTo>
                  <a:cubicBezTo>
                    <a:pt x="187" y="514"/>
                    <a:pt x="248" y="526"/>
                    <a:pt x="269" y="567"/>
                  </a:cubicBezTo>
                  <a:cubicBezTo>
                    <a:pt x="290" y="608"/>
                    <a:pt x="287" y="683"/>
                    <a:pt x="287" y="683"/>
                  </a:cubicBezTo>
                  <a:cubicBezTo>
                    <a:pt x="676" y="681"/>
                    <a:pt x="676" y="681"/>
                    <a:pt x="676" y="681"/>
                  </a:cubicBezTo>
                  <a:cubicBezTo>
                    <a:pt x="676" y="681"/>
                    <a:pt x="678" y="530"/>
                    <a:pt x="729" y="455"/>
                  </a:cubicBezTo>
                  <a:cubicBezTo>
                    <a:pt x="786" y="371"/>
                    <a:pt x="893" y="235"/>
                    <a:pt x="8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7">
              <a:extLst>
                <a:ext uri="{FF2B5EF4-FFF2-40B4-BE49-F238E27FC236}">
                  <a16:creationId xmlns="" xmlns:a16="http://schemas.microsoft.com/office/drawing/2014/main" id="{5410B951-2B31-46BC-93EF-119A9B4E5EF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353505" y="4421887"/>
              <a:ext cx="2850883" cy="1446900"/>
            </a:xfrm>
            <a:custGeom>
              <a:avLst/>
              <a:gdLst>
                <a:gd name="T0" fmla="*/ 44 w 741"/>
                <a:gd name="T1" fmla="*/ 0 h 377"/>
                <a:gd name="T2" fmla="*/ 701 w 741"/>
                <a:gd name="T3" fmla="*/ 0 h 377"/>
                <a:gd name="T4" fmla="*/ 677 w 741"/>
                <a:gd name="T5" fmla="*/ 105 h 377"/>
                <a:gd name="T6" fmla="*/ 647 w 741"/>
                <a:gd name="T7" fmla="*/ 232 h 377"/>
                <a:gd name="T8" fmla="*/ 574 w 741"/>
                <a:gd name="T9" fmla="*/ 310 h 377"/>
                <a:gd name="T10" fmla="*/ 476 w 741"/>
                <a:gd name="T11" fmla="*/ 338 h 377"/>
                <a:gd name="T12" fmla="*/ 379 w 741"/>
                <a:gd name="T13" fmla="*/ 377 h 377"/>
                <a:gd name="T14" fmla="*/ 291 w 741"/>
                <a:gd name="T15" fmla="*/ 340 h 377"/>
                <a:gd name="T16" fmla="*/ 184 w 741"/>
                <a:gd name="T17" fmla="*/ 315 h 377"/>
                <a:gd name="T18" fmla="*/ 112 w 741"/>
                <a:gd name="T19" fmla="*/ 251 h 377"/>
                <a:gd name="T20" fmla="*/ 62 w 741"/>
                <a:gd name="T21" fmla="*/ 122 h 377"/>
                <a:gd name="T22" fmla="*/ 44 w 741"/>
                <a:gd name="T2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377">
                  <a:moveTo>
                    <a:pt x="44" y="0"/>
                  </a:moveTo>
                  <a:cubicBezTo>
                    <a:pt x="701" y="0"/>
                    <a:pt x="701" y="0"/>
                    <a:pt x="701" y="0"/>
                  </a:cubicBezTo>
                  <a:cubicBezTo>
                    <a:pt x="701" y="0"/>
                    <a:pt x="741" y="65"/>
                    <a:pt x="677" y="105"/>
                  </a:cubicBezTo>
                  <a:cubicBezTo>
                    <a:pt x="677" y="105"/>
                    <a:pt x="721" y="187"/>
                    <a:pt x="647" y="232"/>
                  </a:cubicBezTo>
                  <a:cubicBezTo>
                    <a:pt x="647" y="232"/>
                    <a:pt x="658" y="305"/>
                    <a:pt x="574" y="310"/>
                  </a:cubicBezTo>
                  <a:cubicBezTo>
                    <a:pt x="574" y="310"/>
                    <a:pt x="543" y="360"/>
                    <a:pt x="476" y="338"/>
                  </a:cubicBezTo>
                  <a:cubicBezTo>
                    <a:pt x="476" y="338"/>
                    <a:pt x="442" y="377"/>
                    <a:pt x="379" y="377"/>
                  </a:cubicBezTo>
                  <a:cubicBezTo>
                    <a:pt x="316" y="377"/>
                    <a:pt x="291" y="340"/>
                    <a:pt x="291" y="340"/>
                  </a:cubicBezTo>
                  <a:cubicBezTo>
                    <a:pt x="291" y="340"/>
                    <a:pt x="218" y="362"/>
                    <a:pt x="184" y="315"/>
                  </a:cubicBezTo>
                  <a:cubicBezTo>
                    <a:pt x="184" y="315"/>
                    <a:pt x="109" y="318"/>
                    <a:pt x="112" y="251"/>
                  </a:cubicBezTo>
                  <a:cubicBezTo>
                    <a:pt x="112" y="251"/>
                    <a:pt x="17" y="221"/>
                    <a:pt x="62" y="122"/>
                  </a:cubicBezTo>
                  <a:cubicBezTo>
                    <a:pt x="62" y="122"/>
                    <a:pt x="0" y="77"/>
                    <a:pt x="44" y="0"/>
                  </a:cubicBezTo>
                  <a:close/>
                </a:path>
              </a:pathLst>
            </a:custGeom>
            <a:noFill/>
            <a:ln w="476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8">
              <a:extLst>
                <a:ext uri="{FF2B5EF4-FFF2-40B4-BE49-F238E27FC236}">
                  <a16:creationId xmlns="" xmlns:a16="http://schemas.microsoft.com/office/drawing/2014/main" id="{C4FDE82B-EF2A-48DE-9DC4-4196C2A393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078929" y="4086729"/>
              <a:ext cx="396467" cy="177798"/>
            </a:xfrm>
            <a:custGeom>
              <a:avLst/>
              <a:gdLst>
                <a:gd name="T0" fmla="*/ 0 w 103"/>
                <a:gd name="T1" fmla="*/ 46 h 46"/>
                <a:gd name="T2" fmla="*/ 40 w 103"/>
                <a:gd name="T3" fmla="*/ 9 h 46"/>
                <a:gd name="T4" fmla="*/ 102 w 103"/>
                <a:gd name="T5" fmla="*/ 46 h 46"/>
                <a:gd name="T6" fmla="*/ 51 w 103"/>
                <a:gd name="T7" fmla="*/ 46 h 46"/>
                <a:gd name="T8" fmla="*/ 55 w 103"/>
                <a:gd name="T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6">
                  <a:moveTo>
                    <a:pt x="0" y="46"/>
                  </a:moveTo>
                  <a:cubicBezTo>
                    <a:pt x="0" y="46"/>
                    <a:pt x="11" y="18"/>
                    <a:pt x="40" y="9"/>
                  </a:cubicBezTo>
                  <a:cubicBezTo>
                    <a:pt x="68" y="0"/>
                    <a:pt x="103" y="6"/>
                    <a:pt x="102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45" y="35"/>
                    <a:pt x="55" y="29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9">
              <a:extLst>
                <a:ext uri="{FF2B5EF4-FFF2-40B4-BE49-F238E27FC236}">
                  <a16:creationId xmlns="" xmlns:a16="http://schemas.microsoft.com/office/drawing/2014/main" id="{90A7117F-BAAF-4287-86E8-F06E4342A98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583708" y="3776095"/>
              <a:ext cx="670315" cy="541566"/>
            </a:xfrm>
            <a:custGeom>
              <a:avLst/>
              <a:gdLst>
                <a:gd name="T0" fmla="*/ 133 w 174"/>
                <a:gd name="T1" fmla="*/ 127 h 141"/>
                <a:gd name="T2" fmla="*/ 128 w 174"/>
                <a:gd name="T3" fmla="*/ 48 h 141"/>
                <a:gd name="T4" fmla="*/ 54 w 174"/>
                <a:gd name="T5" fmla="*/ 116 h 141"/>
                <a:gd name="T6" fmla="*/ 81 w 174"/>
                <a:gd name="T7" fmla="*/ 8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41">
                  <a:moveTo>
                    <a:pt x="133" y="127"/>
                  </a:moveTo>
                  <a:cubicBezTo>
                    <a:pt x="133" y="127"/>
                    <a:pt x="174" y="88"/>
                    <a:pt x="128" y="48"/>
                  </a:cubicBezTo>
                  <a:cubicBezTo>
                    <a:pt x="72" y="0"/>
                    <a:pt x="0" y="77"/>
                    <a:pt x="54" y="116"/>
                  </a:cubicBezTo>
                  <a:cubicBezTo>
                    <a:pt x="87" y="141"/>
                    <a:pt x="113" y="93"/>
                    <a:pt x="81" y="82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10">
              <a:extLst>
                <a:ext uri="{FF2B5EF4-FFF2-40B4-BE49-F238E27FC236}">
                  <a16:creationId xmlns="" xmlns:a16="http://schemas.microsoft.com/office/drawing/2014/main" id="{6F6F262B-C240-4FBE-B8DF-370D7CE700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906605" y="3814925"/>
              <a:ext cx="500693" cy="449602"/>
            </a:xfrm>
            <a:custGeom>
              <a:avLst/>
              <a:gdLst>
                <a:gd name="T0" fmla="*/ 0 w 130"/>
                <a:gd name="T1" fmla="*/ 38 h 117"/>
                <a:gd name="T2" fmla="*/ 63 w 130"/>
                <a:gd name="T3" fmla="*/ 3 h 117"/>
                <a:gd name="T4" fmla="*/ 117 w 130"/>
                <a:gd name="T5" fmla="*/ 85 h 117"/>
                <a:gd name="T6" fmla="*/ 64 w 130"/>
                <a:gd name="T7" fmla="*/ 9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17">
                  <a:moveTo>
                    <a:pt x="0" y="38"/>
                  </a:moveTo>
                  <a:cubicBezTo>
                    <a:pt x="0" y="38"/>
                    <a:pt x="15" y="0"/>
                    <a:pt x="63" y="3"/>
                  </a:cubicBezTo>
                  <a:cubicBezTo>
                    <a:pt x="111" y="6"/>
                    <a:pt x="130" y="52"/>
                    <a:pt x="117" y="85"/>
                  </a:cubicBezTo>
                  <a:cubicBezTo>
                    <a:pt x="103" y="117"/>
                    <a:pt x="65" y="117"/>
                    <a:pt x="64" y="9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11">
              <a:extLst>
                <a:ext uri="{FF2B5EF4-FFF2-40B4-BE49-F238E27FC236}">
                  <a16:creationId xmlns="" xmlns:a16="http://schemas.microsoft.com/office/drawing/2014/main" id="{8C96D9E5-0626-41F5-94B0-4163014429C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749244" y="4029507"/>
              <a:ext cx="91965" cy="30655"/>
            </a:xfrm>
            <a:custGeom>
              <a:avLst/>
              <a:gdLst>
                <a:gd name="T0" fmla="*/ 24 w 24"/>
                <a:gd name="T1" fmla="*/ 0 h 8"/>
                <a:gd name="T2" fmla="*/ 0 w 24"/>
                <a:gd name="T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8">
                  <a:moveTo>
                    <a:pt x="24" y="0"/>
                  </a:moveTo>
                  <a:cubicBezTo>
                    <a:pt x="24" y="0"/>
                    <a:pt x="13" y="8"/>
                    <a:pt x="0" y="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12">
              <a:extLst>
                <a:ext uri="{FF2B5EF4-FFF2-40B4-BE49-F238E27FC236}">
                  <a16:creationId xmlns="" xmlns:a16="http://schemas.microsoft.com/office/drawing/2014/main" id="{A0528BC8-CB6A-4575-AC8A-096E7199688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663411" y="3929369"/>
              <a:ext cx="26568" cy="257499"/>
            </a:xfrm>
            <a:custGeom>
              <a:avLst/>
              <a:gdLst>
                <a:gd name="T0" fmla="*/ 0 w 7"/>
                <a:gd name="T1" fmla="*/ 0 h 67"/>
                <a:gd name="T2" fmla="*/ 4 w 7"/>
                <a:gd name="T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67">
                  <a:moveTo>
                    <a:pt x="0" y="0"/>
                  </a:moveTo>
                  <a:cubicBezTo>
                    <a:pt x="0" y="0"/>
                    <a:pt x="7" y="36"/>
                    <a:pt x="4" y="6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13">
              <a:extLst>
                <a:ext uri="{FF2B5EF4-FFF2-40B4-BE49-F238E27FC236}">
                  <a16:creationId xmlns="" xmlns:a16="http://schemas.microsoft.com/office/drawing/2014/main" id="{4A75F1D5-C447-44F5-B793-A472260C2CB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286723" y="3845579"/>
              <a:ext cx="480257" cy="480257"/>
            </a:xfrm>
            <a:custGeom>
              <a:avLst/>
              <a:gdLst>
                <a:gd name="T0" fmla="*/ 125 w 125"/>
                <a:gd name="T1" fmla="*/ 33 h 125"/>
                <a:gd name="T2" fmla="*/ 73 w 125"/>
                <a:gd name="T3" fmla="*/ 0 h 125"/>
                <a:gd name="T4" fmla="*/ 28 w 125"/>
                <a:gd name="T5" fmla="*/ 89 h 125"/>
                <a:gd name="T6" fmla="*/ 104 w 125"/>
                <a:gd name="T7" fmla="*/ 77 h 125"/>
                <a:gd name="T8" fmla="*/ 54 w 125"/>
                <a:gd name="T9" fmla="*/ 6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5">
                  <a:moveTo>
                    <a:pt x="125" y="33"/>
                  </a:moveTo>
                  <a:cubicBezTo>
                    <a:pt x="125" y="33"/>
                    <a:pt x="112" y="0"/>
                    <a:pt x="73" y="0"/>
                  </a:cubicBezTo>
                  <a:cubicBezTo>
                    <a:pt x="28" y="1"/>
                    <a:pt x="0" y="49"/>
                    <a:pt x="28" y="89"/>
                  </a:cubicBezTo>
                  <a:cubicBezTo>
                    <a:pt x="54" y="125"/>
                    <a:pt x="104" y="109"/>
                    <a:pt x="104" y="77"/>
                  </a:cubicBezTo>
                  <a:cubicBezTo>
                    <a:pt x="104" y="33"/>
                    <a:pt x="58" y="31"/>
                    <a:pt x="54" y="65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14">
              <a:extLst>
                <a:ext uri="{FF2B5EF4-FFF2-40B4-BE49-F238E27FC236}">
                  <a16:creationId xmlns="" xmlns:a16="http://schemas.microsoft.com/office/drawing/2014/main" id="{72C4B264-C0FD-4EAA-A2F5-87EE50DFCA6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521741" y="4094904"/>
              <a:ext cx="218670" cy="141012"/>
            </a:xfrm>
            <a:custGeom>
              <a:avLst/>
              <a:gdLst>
                <a:gd name="T0" fmla="*/ 3 w 57"/>
                <a:gd name="T1" fmla="*/ 37 h 37"/>
                <a:gd name="T2" fmla="*/ 27 w 57"/>
                <a:gd name="T3" fmla="*/ 3 h 37"/>
                <a:gd name="T4" fmla="*/ 57 w 57"/>
                <a:gd name="T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3" y="37"/>
                  </a:moveTo>
                  <a:cubicBezTo>
                    <a:pt x="3" y="37"/>
                    <a:pt x="0" y="6"/>
                    <a:pt x="27" y="3"/>
                  </a:cubicBezTo>
                  <a:cubicBezTo>
                    <a:pt x="48" y="0"/>
                    <a:pt x="57" y="20"/>
                    <a:pt x="57" y="2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15">
              <a:extLst>
                <a:ext uri="{FF2B5EF4-FFF2-40B4-BE49-F238E27FC236}">
                  <a16:creationId xmlns="" xmlns:a16="http://schemas.microsoft.com/office/drawing/2014/main" id="{E6ED3291-F61C-48C8-967E-2542AFFEE19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122572" y="3968198"/>
              <a:ext cx="535435" cy="296329"/>
            </a:xfrm>
            <a:custGeom>
              <a:avLst/>
              <a:gdLst>
                <a:gd name="T0" fmla="*/ 132 w 139"/>
                <a:gd name="T1" fmla="*/ 75 h 77"/>
                <a:gd name="T2" fmla="*/ 70 w 139"/>
                <a:gd name="T3" fmla="*/ 1 h 77"/>
                <a:gd name="T4" fmla="*/ 27 w 139"/>
                <a:gd name="T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77">
                  <a:moveTo>
                    <a:pt x="132" y="75"/>
                  </a:moveTo>
                  <a:cubicBezTo>
                    <a:pt x="139" y="57"/>
                    <a:pt x="124" y="0"/>
                    <a:pt x="70" y="1"/>
                  </a:cubicBezTo>
                  <a:cubicBezTo>
                    <a:pt x="0" y="1"/>
                    <a:pt x="1" y="70"/>
                    <a:pt x="27" y="7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16">
              <a:extLst>
                <a:ext uri="{FF2B5EF4-FFF2-40B4-BE49-F238E27FC236}">
                  <a16:creationId xmlns="" xmlns:a16="http://schemas.microsoft.com/office/drawing/2014/main" id="{1930802D-4D6B-4C2C-8367-4E2B7BEC53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646404" y="3929369"/>
              <a:ext cx="459820" cy="153274"/>
            </a:xfrm>
            <a:custGeom>
              <a:avLst/>
              <a:gdLst>
                <a:gd name="T0" fmla="*/ 0 w 119"/>
                <a:gd name="T1" fmla="*/ 33 h 40"/>
                <a:gd name="T2" fmla="*/ 56 w 119"/>
                <a:gd name="T3" fmla="*/ 5 h 40"/>
                <a:gd name="T4" fmla="*/ 119 w 11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40">
                  <a:moveTo>
                    <a:pt x="0" y="33"/>
                  </a:moveTo>
                  <a:cubicBezTo>
                    <a:pt x="0" y="33"/>
                    <a:pt x="14" y="10"/>
                    <a:pt x="56" y="5"/>
                  </a:cubicBezTo>
                  <a:cubicBezTo>
                    <a:pt x="104" y="0"/>
                    <a:pt x="119" y="40"/>
                    <a:pt x="119" y="4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17">
              <a:extLst>
                <a:ext uri="{FF2B5EF4-FFF2-40B4-BE49-F238E27FC236}">
                  <a16:creationId xmlns="" xmlns:a16="http://schemas.microsoft.com/office/drawing/2014/main" id="{60486907-10BA-4BF7-8AB7-2E7152E221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891641" y="4105123"/>
              <a:ext cx="91965" cy="151230"/>
            </a:xfrm>
            <a:custGeom>
              <a:avLst/>
              <a:gdLst>
                <a:gd name="T0" fmla="*/ 0 w 24"/>
                <a:gd name="T1" fmla="*/ 0 h 39"/>
                <a:gd name="T2" fmla="*/ 11 w 24"/>
                <a:gd name="T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39">
                  <a:moveTo>
                    <a:pt x="0" y="0"/>
                  </a:moveTo>
                  <a:cubicBezTo>
                    <a:pt x="0" y="0"/>
                    <a:pt x="24" y="5"/>
                    <a:pt x="11" y="39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18">
              <a:extLst>
                <a:ext uri="{FF2B5EF4-FFF2-40B4-BE49-F238E27FC236}">
                  <a16:creationId xmlns="" xmlns:a16="http://schemas.microsoft.com/office/drawing/2014/main" id="{A71D7921-9D8E-469A-8E28-8B1FA2F6B6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926383" y="4094904"/>
              <a:ext cx="69484" cy="75615"/>
            </a:xfrm>
            <a:custGeom>
              <a:avLst/>
              <a:gdLst>
                <a:gd name="T0" fmla="*/ 18 w 18"/>
                <a:gd name="T1" fmla="*/ 0 h 20"/>
                <a:gd name="T2" fmla="*/ 0 w 18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20">
                  <a:moveTo>
                    <a:pt x="18" y="0"/>
                  </a:moveTo>
                  <a:cubicBezTo>
                    <a:pt x="18" y="0"/>
                    <a:pt x="15" y="16"/>
                    <a:pt x="0" y="2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Line 19">
              <a:extLst>
                <a:ext uri="{FF2B5EF4-FFF2-40B4-BE49-F238E27FC236}">
                  <a16:creationId xmlns="" xmlns:a16="http://schemas.microsoft.com/office/drawing/2014/main" id="{F4736115-7BB6-4FF7-A2B1-5221425C35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978790" y="4889882"/>
              <a:ext cx="0" cy="314721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Line 20">
              <a:extLst>
                <a:ext uri="{FF2B5EF4-FFF2-40B4-BE49-F238E27FC236}">
                  <a16:creationId xmlns="" xmlns:a16="http://schemas.microsoft.com/office/drawing/2014/main" id="{AEBE3C8C-3F01-49DF-87E7-7E391AE5A2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136151" y="5047242"/>
              <a:ext cx="310634" cy="0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Line 21">
              <a:extLst>
                <a:ext uri="{FF2B5EF4-FFF2-40B4-BE49-F238E27FC236}">
                  <a16:creationId xmlns="" xmlns:a16="http://schemas.microsoft.com/office/drawing/2014/main" id="{8C95E520-D8CF-49CF-836E-119D13C6F2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706327" y="4575161"/>
              <a:ext cx="0" cy="261586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Line 22">
              <a:extLst>
                <a:ext uri="{FF2B5EF4-FFF2-40B4-BE49-F238E27FC236}">
                  <a16:creationId xmlns="" xmlns:a16="http://schemas.microsoft.com/office/drawing/2014/main" id="{9C50C587-D9E0-477A-93F6-3CE6B7ED9B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837120" y="4705954"/>
              <a:ext cx="261586" cy="0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Oval 23">
              <a:extLst>
                <a:ext uri="{FF2B5EF4-FFF2-40B4-BE49-F238E27FC236}">
                  <a16:creationId xmlns="" xmlns:a16="http://schemas.microsoft.com/office/drawing/2014/main" id="{4B28F21B-CA7C-419D-AC69-E62028FC8FF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1933831" y="4613989"/>
              <a:ext cx="100139" cy="100139"/>
            </a:xfrm>
            <a:prstGeom prst="ellips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Oval 24">
              <a:extLst>
                <a:ext uri="{FF2B5EF4-FFF2-40B4-BE49-F238E27FC236}">
                  <a16:creationId xmlns="" xmlns:a16="http://schemas.microsoft.com/office/drawing/2014/main" id="{65A33CF3-90A1-482A-9717-DD2D329B591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3987692" y="4951191"/>
              <a:ext cx="100139" cy="100139"/>
            </a:xfrm>
            <a:prstGeom prst="ellips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Oval 25">
              <a:extLst>
                <a:ext uri="{FF2B5EF4-FFF2-40B4-BE49-F238E27FC236}">
                  <a16:creationId xmlns="" xmlns:a16="http://schemas.microsoft.com/office/drawing/2014/main" id="{163AB2AE-861C-4995-8C34-C39001D11C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1809168" y="3806751"/>
              <a:ext cx="134880" cy="138968"/>
            </a:xfrm>
            <a:prstGeom prst="ellips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Line 26">
              <a:extLst>
                <a:ext uri="{FF2B5EF4-FFF2-40B4-BE49-F238E27FC236}">
                  <a16:creationId xmlns="" xmlns:a16="http://schemas.microsoft.com/office/drawing/2014/main" id="{1F0E0FD2-C20E-4BBF-8D35-073D8C50C1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56725" y="4609902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Line 27">
              <a:extLst>
                <a:ext uri="{FF2B5EF4-FFF2-40B4-BE49-F238E27FC236}">
                  <a16:creationId xmlns="" xmlns:a16="http://schemas.microsoft.com/office/drawing/2014/main" id="{20CC48DB-9278-4019-9EB9-469551FEC7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56725" y="4755001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Line 28">
              <a:extLst>
                <a:ext uri="{FF2B5EF4-FFF2-40B4-BE49-F238E27FC236}">
                  <a16:creationId xmlns="" xmlns:a16="http://schemas.microsoft.com/office/drawing/2014/main" id="{5DA37FEF-E012-4C1A-A2A6-BED9A425CC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360952" y="4714128"/>
              <a:ext cx="63354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Line 29">
              <a:extLst>
                <a:ext uri="{FF2B5EF4-FFF2-40B4-BE49-F238E27FC236}">
                  <a16:creationId xmlns="" xmlns:a16="http://schemas.microsoft.com/office/drawing/2014/main" id="{FB11DB5C-6F86-449B-B1E7-E3BB71C4E6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13809" y="4714128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Line 30">
              <a:extLst>
                <a:ext uri="{FF2B5EF4-FFF2-40B4-BE49-F238E27FC236}">
                  <a16:creationId xmlns="" xmlns:a16="http://schemas.microsoft.com/office/drawing/2014/main" id="{C6ABE968-597F-4E3E-97A3-9A6A1C9D47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903902" y="4558811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Line 31">
              <a:extLst>
                <a:ext uri="{FF2B5EF4-FFF2-40B4-BE49-F238E27FC236}">
                  <a16:creationId xmlns="" xmlns:a16="http://schemas.microsoft.com/office/drawing/2014/main" id="{727101EF-7222-4D1C-AA27-3B216F9E57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903902" y="4705954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Line 32">
              <a:extLst>
                <a:ext uri="{FF2B5EF4-FFF2-40B4-BE49-F238E27FC236}">
                  <a16:creationId xmlns="" xmlns:a16="http://schemas.microsoft.com/office/drawing/2014/main" id="{4F02DE7B-ECAC-40CD-B529-2D258B4E51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008128" y="4663037"/>
              <a:ext cx="63354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Line 33">
              <a:extLst>
                <a:ext uri="{FF2B5EF4-FFF2-40B4-BE49-F238E27FC236}">
                  <a16:creationId xmlns="" xmlns:a16="http://schemas.microsoft.com/office/drawing/2014/main" id="{FBBCCAD4-11E3-4371-81F5-17F708663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860986" y="4663037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Line 34">
              <a:extLst>
                <a:ext uri="{FF2B5EF4-FFF2-40B4-BE49-F238E27FC236}">
                  <a16:creationId xmlns="" xmlns:a16="http://schemas.microsoft.com/office/drawing/2014/main" id="{D170E26B-EE26-44E6-940E-6EDC0358D4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924997" y="5466189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Line 35">
              <a:extLst>
                <a:ext uri="{FF2B5EF4-FFF2-40B4-BE49-F238E27FC236}">
                  <a16:creationId xmlns="" xmlns:a16="http://schemas.microsoft.com/office/drawing/2014/main" id="{DC623C44-9236-4F22-BD72-3890CE4AC4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924997" y="5611287"/>
              <a:ext cx="0" cy="63354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Line 36">
              <a:extLst>
                <a:ext uri="{FF2B5EF4-FFF2-40B4-BE49-F238E27FC236}">
                  <a16:creationId xmlns="" xmlns:a16="http://schemas.microsoft.com/office/drawing/2014/main" id="{99C71302-42DF-4CE6-8CE3-255FBE33D2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029223" y="5570414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Line 37">
              <a:extLst>
                <a:ext uri="{FF2B5EF4-FFF2-40B4-BE49-F238E27FC236}">
                  <a16:creationId xmlns="" xmlns:a16="http://schemas.microsoft.com/office/drawing/2014/main" id="{60FAABBD-2566-4202-9E7B-BD8408DAE6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884125" y="5570414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Line 38">
              <a:extLst>
                <a:ext uri="{FF2B5EF4-FFF2-40B4-BE49-F238E27FC236}">
                  <a16:creationId xmlns="" xmlns:a16="http://schemas.microsoft.com/office/drawing/2014/main" id="{C5DC21AD-257F-4B48-962E-FC8F7C4752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895727" y="3310145"/>
              <a:ext cx="0" cy="47004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Line 39">
              <a:extLst>
                <a:ext uri="{FF2B5EF4-FFF2-40B4-BE49-F238E27FC236}">
                  <a16:creationId xmlns="" xmlns:a16="http://schemas.microsoft.com/office/drawing/2014/main" id="{BB14C726-7884-47E6-824E-86E3312E1F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899815" y="3418458"/>
              <a:ext cx="4087" cy="47004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Line 40">
              <a:extLst>
                <a:ext uri="{FF2B5EF4-FFF2-40B4-BE49-F238E27FC236}">
                  <a16:creationId xmlns="" xmlns:a16="http://schemas.microsoft.com/office/drawing/2014/main" id="{B271F57C-74DD-457B-B13C-F1C26D9607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973387" y="3387803"/>
              <a:ext cx="47004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Line 41">
              <a:extLst>
                <a:ext uri="{FF2B5EF4-FFF2-40B4-BE49-F238E27FC236}">
                  <a16:creationId xmlns="" xmlns:a16="http://schemas.microsoft.com/office/drawing/2014/main" id="{C63F7155-7302-41E0-B9C5-C6C6BB13E8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865073" y="3391890"/>
              <a:ext cx="47004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Line 42">
              <a:extLst>
                <a:ext uri="{FF2B5EF4-FFF2-40B4-BE49-F238E27FC236}">
                  <a16:creationId xmlns="" xmlns:a16="http://schemas.microsoft.com/office/drawing/2014/main" id="{E317FF2B-6518-459A-B32B-8A9AF1FF2D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71031" y="3471593"/>
              <a:ext cx="0" cy="77658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Line 43">
              <a:extLst>
                <a:ext uri="{FF2B5EF4-FFF2-40B4-BE49-F238E27FC236}">
                  <a16:creationId xmlns="" xmlns:a16="http://schemas.microsoft.com/office/drawing/2014/main" id="{157098E3-3240-4FEB-AE2C-988073BAF8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75119" y="3649389"/>
              <a:ext cx="0" cy="75615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Line 44">
              <a:extLst>
                <a:ext uri="{FF2B5EF4-FFF2-40B4-BE49-F238E27FC236}">
                  <a16:creationId xmlns="" xmlns:a16="http://schemas.microsoft.com/office/drawing/2014/main" id="{0F5CC9A4-C6F1-463D-A786-9DF3ADDF33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401825" y="3594212"/>
              <a:ext cx="75615" cy="4087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Line 45">
              <a:extLst>
                <a:ext uri="{FF2B5EF4-FFF2-40B4-BE49-F238E27FC236}">
                  <a16:creationId xmlns="" xmlns:a16="http://schemas.microsoft.com/office/drawing/2014/main" id="{4C60528A-7DD1-46EC-A31B-2F4089E698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21984" y="3598299"/>
              <a:ext cx="73571" cy="4087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46">
              <a:extLst>
                <a:ext uri="{FF2B5EF4-FFF2-40B4-BE49-F238E27FC236}">
                  <a16:creationId xmlns="" xmlns:a16="http://schemas.microsoft.com/office/drawing/2014/main" id="{5C0A83D3-CF2A-4464-AA3E-0C26E127DC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114398" y="3710699"/>
              <a:ext cx="114444" cy="114444"/>
            </a:xfrm>
            <a:custGeom>
              <a:avLst/>
              <a:gdLst>
                <a:gd name="T0" fmla="*/ 30 w 30"/>
                <a:gd name="T1" fmla="*/ 15 h 30"/>
                <a:gd name="T2" fmla="*/ 14 w 30"/>
                <a:gd name="T3" fmla="*/ 0 h 30"/>
                <a:gd name="T4" fmla="*/ 0 w 30"/>
                <a:gd name="T5" fmla="*/ 16 h 30"/>
                <a:gd name="T6" fmla="*/ 15 w 30"/>
                <a:gd name="T7" fmla="*/ 30 h 30"/>
                <a:gd name="T8" fmla="*/ 30 w 30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cubicBezTo>
                    <a:pt x="30" y="6"/>
                    <a:pt x="23" y="0"/>
                    <a:pt x="14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24" y="30"/>
                    <a:pt x="30" y="23"/>
                    <a:pt x="30" y="15"/>
                  </a:cubicBezTo>
                  <a:close/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47">
              <a:extLst>
                <a:ext uri="{FF2B5EF4-FFF2-40B4-BE49-F238E27FC236}">
                  <a16:creationId xmlns="" xmlns:a16="http://schemas.microsoft.com/office/drawing/2014/main" id="{20897BCA-F9F5-487A-BAE5-EE3E0767603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653193" y="4109210"/>
              <a:ext cx="161448" cy="155317"/>
            </a:xfrm>
            <a:custGeom>
              <a:avLst/>
              <a:gdLst>
                <a:gd name="T0" fmla="*/ 42 w 42"/>
                <a:gd name="T1" fmla="*/ 40 h 40"/>
                <a:gd name="T2" fmla="*/ 0 w 42"/>
                <a:gd name="T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40">
                  <a:moveTo>
                    <a:pt x="42" y="40"/>
                  </a:moveTo>
                  <a:cubicBezTo>
                    <a:pt x="42" y="40"/>
                    <a:pt x="38" y="0"/>
                    <a:pt x="0" y="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48">
              <a:extLst>
                <a:ext uri="{FF2B5EF4-FFF2-40B4-BE49-F238E27FC236}">
                  <a16:creationId xmlns="" xmlns:a16="http://schemas.microsoft.com/office/drawing/2014/main" id="{778A66B9-0E7E-41E2-9C72-E3AB5DCEDFD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2788074" y="4920536"/>
              <a:ext cx="562003" cy="598788"/>
            </a:xfrm>
            <a:custGeom>
              <a:avLst/>
              <a:gdLst>
                <a:gd name="T0" fmla="*/ 137 w 146"/>
                <a:gd name="T1" fmla="*/ 115 h 156"/>
                <a:gd name="T2" fmla="*/ 146 w 146"/>
                <a:gd name="T3" fmla="*/ 88 h 156"/>
                <a:gd name="T4" fmla="*/ 135 w 146"/>
                <a:gd name="T5" fmla="*/ 85 h 156"/>
                <a:gd name="T6" fmla="*/ 134 w 146"/>
                <a:gd name="T7" fmla="*/ 64 h 156"/>
                <a:gd name="T8" fmla="*/ 145 w 146"/>
                <a:gd name="T9" fmla="*/ 59 h 156"/>
                <a:gd name="T10" fmla="*/ 132 w 146"/>
                <a:gd name="T11" fmla="*/ 34 h 156"/>
                <a:gd name="T12" fmla="*/ 122 w 146"/>
                <a:gd name="T13" fmla="*/ 39 h 156"/>
                <a:gd name="T14" fmla="*/ 106 w 146"/>
                <a:gd name="T15" fmla="*/ 25 h 156"/>
                <a:gd name="T16" fmla="*/ 110 w 146"/>
                <a:gd name="T17" fmla="*/ 14 h 156"/>
                <a:gd name="T18" fmla="*/ 112 w 146"/>
                <a:gd name="T19" fmla="*/ 9 h 156"/>
                <a:gd name="T20" fmla="*/ 85 w 146"/>
                <a:gd name="T21" fmla="*/ 0 h 156"/>
                <a:gd name="T22" fmla="*/ 83 w 146"/>
                <a:gd name="T23" fmla="*/ 5 h 156"/>
                <a:gd name="T24" fmla="*/ 80 w 146"/>
                <a:gd name="T25" fmla="*/ 16 h 156"/>
                <a:gd name="T26" fmla="*/ 59 w 146"/>
                <a:gd name="T27" fmla="*/ 17 h 156"/>
                <a:gd name="T28" fmla="*/ 54 w 146"/>
                <a:gd name="T29" fmla="*/ 7 h 156"/>
                <a:gd name="T30" fmla="*/ 29 w 146"/>
                <a:gd name="T31" fmla="*/ 19 h 156"/>
                <a:gd name="T32" fmla="*/ 34 w 146"/>
                <a:gd name="T33" fmla="*/ 30 h 156"/>
                <a:gd name="T34" fmla="*/ 20 w 146"/>
                <a:gd name="T35" fmla="*/ 45 h 156"/>
                <a:gd name="T36" fmla="*/ 9 w 146"/>
                <a:gd name="T37" fmla="*/ 41 h 156"/>
                <a:gd name="T38" fmla="*/ 0 w 146"/>
                <a:gd name="T39" fmla="*/ 68 h 156"/>
                <a:gd name="T40" fmla="*/ 11 w 146"/>
                <a:gd name="T41" fmla="*/ 72 h 156"/>
                <a:gd name="T42" fmla="*/ 12 w 146"/>
                <a:gd name="T43" fmla="*/ 92 h 156"/>
                <a:gd name="T44" fmla="*/ 2 w 146"/>
                <a:gd name="T45" fmla="*/ 97 h 156"/>
                <a:gd name="T46" fmla="*/ 14 w 146"/>
                <a:gd name="T47" fmla="*/ 123 h 156"/>
                <a:gd name="T48" fmla="*/ 25 w 146"/>
                <a:gd name="T49" fmla="*/ 118 h 156"/>
                <a:gd name="T50" fmla="*/ 40 w 146"/>
                <a:gd name="T51" fmla="*/ 131 h 156"/>
                <a:gd name="T52" fmla="*/ 36 w 146"/>
                <a:gd name="T53" fmla="*/ 142 h 156"/>
                <a:gd name="T54" fmla="*/ 35 w 146"/>
                <a:gd name="T55" fmla="*/ 147 h 156"/>
                <a:gd name="T56" fmla="*/ 61 w 146"/>
                <a:gd name="T57" fmla="*/ 156 h 156"/>
                <a:gd name="T58" fmla="*/ 63 w 146"/>
                <a:gd name="T59" fmla="*/ 151 h 156"/>
                <a:gd name="T60" fmla="*/ 67 w 146"/>
                <a:gd name="T61" fmla="*/ 140 h 156"/>
                <a:gd name="T62" fmla="*/ 87 w 146"/>
                <a:gd name="T63" fmla="*/ 139 h 156"/>
                <a:gd name="T64" fmla="*/ 92 w 146"/>
                <a:gd name="T65" fmla="*/ 150 h 156"/>
                <a:gd name="T66" fmla="*/ 118 w 146"/>
                <a:gd name="T67" fmla="*/ 137 h 156"/>
                <a:gd name="T68" fmla="*/ 113 w 146"/>
                <a:gd name="T69" fmla="*/ 127 h 156"/>
                <a:gd name="T70" fmla="*/ 126 w 146"/>
                <a:gd name="T71" fmla="*/ 111 h 156"/>
                <a:gd name="T72" fmla="*/ 137 w 146"/>
                <a:gd name="T73" fmla="*/ 115 h 156"/>
                <a:gd name="T74" fmla="*/ 65 w 146"/>
                <a:gd name="T75" fmla="*/ 103 h 156"/>
                <a:gd name="T76" fmla="*/ 49 w 146"/>
                <a:gd name="T77" fmla="*/ 70 h 156"/>
                <a:gd name="T78" fmla="*/ 82 w 146"/>
                <a:gd name="T79" fmla="*/ 54 h 156"/>
                <a:gd name="T80" fmla="*/ 98 w 146"/>
                <a:gd name="T81" fmla="*/ 87 h 156"/>
                <a:gd name="T82" fmla="*/ 65 w 146"/>
                <a:gd name="T83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156">
                  <a:moveTo>
                    <a:pt x="137" y="115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35" y="85"/>
                    <a:pt x="135" y="85"/>
                    <a:pt x="135" y="85"/>
                  </a:cubicBezTo>
                  <a:cubicBezTo>
                    <a:pt x="136" y="78"/>
                    <a:pt x="136" y="71"/>
                    <a:pt x="134" y="6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17" y="34"/>
                    <a:pt x="112" y="29"/>
                    <a:pt x="106" y="2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3" y="15"/>
                    <a:pt x="66" y="16"/>
                    <a:pt x="59" y="1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29" y="34"/>
                    <a:pt x="24" y="39"/>
                    <a:pt x="20" y="45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9"/>
                    <a:pt x="11" y="86"/>
                    <a:pt x="12" y="92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9" y="123"/>
                    <a:pt x="34" y="127"/>
                    <a:pt x="40" y="13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74" y="141"/>
                    <a:pt x="81" y="141"/>
                    <a:pt x="87" y="139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13" y="127"/>
                    <a:pt x="113" y="127"/>
                    <a:pt x="113" y="127"/>
                  </a:cubicBezTo>
                  <a:cubicBezTo>
                    <a:pt x="118" y="122"/>
                    <a:pt x="122" y="117"/>
                    <a:pt x="126" y="111"/>
                  </a:cubicBezTo>
                  <a:lnTo>
                    <a:pt x="137" y="115"/>
                  </a:lnTo>
                  <a:close/>
                  <a:moveTo>
                    <a:pt x="65" y="103"/>
                  </a:moveTo>
                  <a:cubicBezTo>
                    <a:pt x="51" y="98"/>
                    <a:pt x="44" y="83"/>
                    <a:pt x="49" y="70"/>
                  </a:cubicBezTo>
                  <a:cubicBezTo>
                    <a:pt x="53" y="56"/>
                    <a:pt x="68" y="49"/>
                    <a:pt x="82" y="54"/>
                  </a:cubicBezTo>
                  <a:cubicBezTo>
                    <a:pt x="95" y="58"/>
                    <a:pt x="102" y="73"/>
                    <a:pt x="98" y="87"/>
                  </a:cubicBezTo>
                  <a:cubicBezTo>
                    <a:pt x="93" y="100"/>
                    <a:pt x="78" y="108"/>
                    <a:pt x="65" y="10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49">
              <a:extLst>
                <a:ext uri="{FF2B5EF4-FFF2-40B4-BE49-F238E27FC236}">
                  <a16:creationId xmlns="" xmlns:a16="http://schemas.microsoft.com/office/drawing/2014/main" id="{BA59BE6C-CDF8-458D-B6B5-CE753545D17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3783328" y="4605815"/>
              <a:ext cx="819502" cy="876724"/>
            </a:xfrm>
            <a:custGeom>
              <a:avLst/>
              <a:gdLst>
                <a:gd name="T0" fmla="*/ 213 w 213"/>
                <a:gd name="T1" fmla="*/ 123 h 228"/>
                <a:gd name="T2" fmla="*/ 209 w 213"/>
                <a:gd name="T3" fmla="*/ 82 h 228"/>
                <a:gd name="T4" fmla="*/ 192 w 213"/>
                <a:gd name="T5" fmla="*/ 84 h 228"/>
                <a:gd name="T6" fmla="*/ 177 w 213"/>
                <a:gd name="T7" fmla="*/ 58 h 228"/>
                <a:gd name="T8" fmla="*/ 188 w 213"/>
                <a:gd name="T9" fmla="*/ 45 h 228"/>
                <a:gd name="T10" fmla="*/ 156 w 213"/>
                <a:gd name="T11" fmla="*/ 19 h 228"/>
                <a:gd name="T12" fmla="*/ 146 w 213"/>
                <a:gd name="T13" fmla="*/ 32 h 228"/>
                <a:gd name="T14" fmla="*/ 117 w 213"/>
                <a:gd name="T15" fmla="*/ 24 h 228"/>
                <a:gd name="T16" fmla="*/ 115 w 213"/>
                <a:gd name="T17" fmla="*/ 7 h 228"/>
                <a:gd name="T18" fmla="*/ 115 w 213"/>
                <a:gd name="T19" fmla="*/ 0 h 228"/>
                <a:gd name="T20" fmla="*/ 74 w 213"/>
                <a:gd name="T21" fmla="*/ 4 h 228"/>
                <a:gd name="T22" fmla="*/ 75 w 213"/>
                <a:gd name="T23" fmla="*/ 11 h 228"/>
                <a:gd name="T24" fmla="*/ 77 w 213"/>
                <a:gd name="T25" fmla="*/ 28 h 228"/>
                <a:gd name="T26" fmla="*/ 51 w 213"/>
                <a:gd name="T27" fmla="*/ 43 h 228"/>
                <a:gd name="T28" fmla="*/ 37 w 213"/>
                <a:gd name="T29" fmla="*/ 32 h 228"/>
                <a:gd name="T30" fmla="*/ 12 w 213"/>
                <a:gd name="T31" fmla="*/ 64 h 228"/>
                <a:gd name="T32" fmla="*/ 25 w 213"/>
                <a:gd name="T33" fmla="*/ 74 h 228"/>
                <a:gd name="T34" fmla="*/ 17 w 213"/>
                <a:gd name="T35" fmla="*/ 103 h 228"/>
                <a:gd name="T36" fmla="*/ 0 w 213"/>
                <a:gd name="T37" fmla="*/ 105 h 228"/>
                <a:gd name="T38" fmla="*/ 4 w 213"/>
                <a:gd name="T39" fmla="*/ 145 h 228"/>
                <a:gd name="T40" fmla="*/ 21 w 213"/>
                <a:gd name="T41" fmla="*/ 143 h 228"/>
                <a:gd name="T42" fmla="*/ 35 w 213"/>
                <a:gd name="T43" fmla="*/ 169 h 228"/>
                <a:gd name="T44" fmla="*/ 25 w 213"/>
                <a:gd name="T45" fmla="*/ 183 h 228"/>
                <a:gd name="T46" fmla="*/ 56 w 213"/>
                <a:gd name="T47" fmla="*/ 208 h 228"/>
                <a:gd name="T48" fmla="*/ 67 w 213"/>
                <a:gd name="T49" fmla="*/ 195 h 228"/>
                <a:gd name="T50" fmla="*/ 96 w 213"/>
                <a:gd name="T51" fmla="*/ 203 h 228"/>
                <a:gd name="T52" fmla="*/ 97 w 213"/>
                <a:gd name="T53" fmla="*/ 220 h 228"/>
                <a:gd name="T54" fmla="*/ 98 w 213"/>
                <a:gd name="T55" fmla="*/ 228 h 228"/>
                <a:gd name="T56" fmla="*/ 139 w 213"/>
                <a:gd name="T57" fmla="*/ 223 h 228"/>
                <a:gd name="T58" fmla="*/ 138 w 213"/>
                <a:gd name="T59" fmla="*/ 216 h 228"/>
                <a:gd name="T60" fmla="*/ 136 w 213"/>
                <a:gd name="T61" fmla="*/ 199 h 228"/>
                <a:gd name="T62" fmla="*/ 162 w 213"/>
                <a:gd name="T63" fmla="*/ 185 h 228"/>
                <a:gd name="T64" fmla="*/ 175 w 213"/>
                <a:gd name="T65" fmla="*/ 195 h 228"/>
                <a:gd name="T66" fmla="*/ 201 w 213"/>
                <a:gd name="T67" fmla="*/ 164 h 228"/>
                <a:gd name="T68" fmla="*/ 188 w 213"/>
                <a:gd name="T69" fmla="*/ 153 h 228"/>
                <a:gd name="T70" fmla="*/ 196 w 213"/>
                <a:gd name="T71" fmla="*/ 124 h 228"/>
                <a:gd name="T72" fmla="*/ 213 w 213"/>
                <a:gd name="T73" fmla="*/ 123 h 228"/>
                <a:gd name="T74" fmla="*/ 110 w 213"/>
                <a:gd name="T75" fmla="*/ 151 h 228"/>
                <a:gd name="T76" fmla="*/ 69 w 213"/>
                <a:gd name="T77" fmla="*/ 118 h 228"/>
                <a:gd name="T78" fmla="*/ 102 w 213"/>
                <a:gd name="T79" fmla="*/ 76 h 228"/>
                <a:gd name="T80" fmla="*/ 144 w 213"/>
                <a:gd name="T81" fmla="*/ 110 h 228"/>
                <a:gd name="T82" fmla="*/ 110 w 213"/>
                <a:gd name="T83" fmla="*/ 15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3" h="228">
                  <a:moveTo>
                    <a:pt x="213" y="123"/>
                  </a:moveTo>
                  <a:cubicBezTo>
                    <a:pt x="209" y="82"/>
                    <a:pt x="209" y="82"/>
                    <a:pt x="209" y="82"/>
                  </a:cubicBezTo>
                  <a:cubicBezTo>
                    <a:pt x="192" y="84"/>
                    <a:pt x="192" y="84"/>
                    <a:pt x="192" y="84"/>
                  </a:cubicBezTo>
                  <a:cubicBezTo>
                    <a:pt x="188" y="74"/>
                    <a:pt x="184" y="65"/>
                    <a:pt x="177" y="58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7" y="28"/>
                    <a:pt x="127" y="25"/>
                    <a:pt x="117" y="24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67" y="32"/>
                    <a:pt x="58" y="36"/>
                    <a:pt x="51" y="4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1" y="83"/>
                    <a:pt x="18" y="93"/>
                    <a:pt x="17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4" y="153"/>
                    <a:pt x="29" y="162"/>
                    <a:pt x="35" y="169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76" y="199"/>
                    <a:pt x="86" y="202"/>
                    <a:pt x="96" y="203"/>
                  </a:cubicBezTo>
                  <a:cubicBezTo>
                    <a:pt x="97" y="220"/>
                    <a:pt x="97" y="220"/>
                    <a:pt x="97" y="220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139" y="223"/>
                    <a:pt x="139" y="223"/>
                    <a:pt x="139" y="223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6" y="199"/>
                    <a:pt x="136" y="199"/>
                    <a:pt x="136" y="199"/>
                  </a:cubicBezTo>
                  <a:cubicBezTo>
                    <a:pt x="146" y="196"/>
                    <a:pt x="155" y="191"/>
                    <a:pt x="162" y="185"/>
                  </a:cubicBezTo>
                  <a:cubicBezTo>
                    <a:pt x="175" y="195"/>
                    <a:pt x="175" y="195"/>
                    <a:pt x="175" y="195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4"/>
                    <a:pt x="195" y="134"/>
                    <a:pt x="196" y="124"/>
                  </a:cubicBezTo>
                  <a:lnTo>
                    <a:pt x="213" y="123"/>
                  </a:lnTo>
                  <a:close/>
                  <a:moveTo>
                    <a:pt x="110" y="151"/>
                  </a:moveTo>
                  <a:cubicBezTo>
                    <a:pt x="90" y="153"/>
                    <a:pt x="71" y="138"/>
                    <a:pt x="69" y="118"/>
                  </a:cubicBezTo>
                  <a:cubicBezTo>
                    <a:pt x="67" y="97"/>
                    <a:pt x="82" y="78"/>
                    <a:pt x="102" y="76"/>
                  </a:cubicBezTo>
                  <a:cubicBezTo>
                    <a:pt x="123" y="74"/>
                    <a:pt x="142" y="89"/>
                    <a:pt x="144" y="110"/>
                  </a:cubicBezTo>
                  <a:cubicBezTo>
                    <a:pt x="146" y="130"/>
                    <a:pt x="131" y="149"/>
                    <a:pt x="110" y="151"/>
                  </a:cubicBezTo>
                  <a:close/>
                </a:path>
              </a:pathLst>
            </a:custGeom>
            <a:noFill/>
            <a:ln w="476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1" name="Freeform 6">
            <a:extLst>
              <a:ext uri="{FF2B5EF4-FFF2-40B4-BE49-F238E27FC236}">
                <a16:creationId xmlns="" xmlns:a16="http://schemas.microsoft.com/office/drawing/2014/main" id="{A84AAED1-14DA-4E4E-B238-EDCC62499BD6}"/>
              </a:ext>
            </a:extLst>
          </p:cNvPr>
          <p:cNvSpPr>
            <a:spLocks/>
          </p:cNvSpPr>
          <p:nvPr/>
        </p:nvSpPr>
        <p:spPr bwMode="auto">
          <a:xfrm>
            <a:off x="10772282" y="1201458"/>
            <a:ext cx="1297714" cy="2685348"/>
          </a:xfrm>
          <a:custGeom>
            <a:avLst/>
            <a:gdLst>
              <a:gd name="T0" fmla="*/ 163 w 337"/>
              <a:gd name="T1" fmla="*/ 0 h 699"/>
              <a:gd name="T2" fmla="*/ 0 w 337"/>
              <a:gd name="T3" fmla="*/ 699 h 699"/>
              <a:gd name="T4" fmla="*/ 278 w 337"/>
              <a:gd name="T5" fmla="*/ 382 h 699"/>
              <a:gd name="T6" fmla="*/ 163 w 337"/>
              <a:gd name="T7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" h="699">
                <a:moveTo>
                  <a:pt x="163" y="0"/>
                </a:moveTo>
                <a:cubicBezTo>
                  <a:pt x="0" y="699"/>
                  <a:pt x="0" y="699"/>
                  <a:pt x="0" y="699"/>
                </a:cubicBezTo>
                <a:cubicBezTo>
                  <a:pt x="0" y="699"/>
                  <a:pt x="217" y="690"/>
                  <a:pt x="278" y="382"/>
                </a:cubicBezTo>
                <a:cubicBezTo>
                  <a:pt x="337" y="82"/>
                  <a:pt x="163" y="0"/>
                  <a:pt x="16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Oval 16">
            <a:extLst>
              <a:ext uri="{FF2B5EF4-FFF2-40B4-BE49-F238E27FC236}">
                <a16:creationId xmlns="" xmlns:a16="http://schemas.microsoft.com/office/drawing/2014/main" id="{F7BCD316-4227-4C86-BD75-A8BF4A429FFB}"/>
              </a:ext>
            </a:extLst>
          </p:cNvPr>
          <p:cNvSpPr/>
          <p:nvPr/>
        </p:nvSpPr>
        <p:spPr>
          <a:xfrm>
            <a:off x="6736567" y="2143866"/>
            <a:ext cx="900163" cy="900161"/>
          </a:xfrm>
          <a:prstGeom prst="ellipse">
            <a:avLst/>
          </a:prstGeom>
          <a:solidFill>
            <a:srgbClr val="93432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89" name="Freeform 69">
            <a:extLst>
              <a:ext uri="{FF2B5EF4-FFF2-40B4-BE49-F238E27FC236}">
                <a16:creationId xmlns="" xmlns:a16="http://schemas.microsoft.com/office/drawing/2014/main" id="{30B005A7-65C4-4D65-B969-7DE6A48181AB}"/>
              </a:ext>
            </a:extLst>
          </p:cNvPr>
          <p:cNvSpPr>
            <a:spLocks noEditPoints="1"/>
          </p:cNvSpPr>
          <p:nvPr/>
        </p:nvSpPr>
        <p:spPr bwMode="auto">
          <a:xfrm>
            <a:off x="6950366" y="2356636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90" name="Oval 16">
            <a:extLst>
              <a:ext uri="{FF2B5EF4-FFF2-40B4-BE49-F238E27FC236}">
                <a16:creationId xmlns="" xmlns:a16="http://schemas.microsoft.com/office/drawing/2014/main" id="{98C7D223-70F2-45DE-8A6C-19C239BDD36D}"/>
              </a:ext>
            </a:extLst>
          </p:cNvPr>
          <p:cNvSpPr/>
          <p:nvPr/>
        </p:nvSpPr>
        <p:spPr>
          <a:xfrm>
            <a:off x="8228918" y="1543766"/>
            <a:ext cx="900163" cy="900161"/>
          </a:xfrm>
          <a:prstGeom prst="ellipse">
            <a:avLst/>
          </a:prstGeom>
          <a:solidFill>
            <a:srgbClr val="008A5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91" name="Freeform 69">
            <a:extLst>
              <a:ext uri="{FF2B5EF4-FFF2-40B4-BE49-F238E27FC236}">
                <a16:creationId xmlns="" xmlns:a16="http://schemas.microsoft.com/office/drawing/2014/main" id="{E6AD2DEC-88C1-42EC-9612-D57BB9A8BE98}"/>
              </a:ext>
            </a:extLst>
          </p:cNvPr>
          <p:cNvSpPr>
            <a:spLocks noEditPoints="1"/>
          </p:cNvSpPr>
          <p:nvPr/>
        </p:nvSpPr>
        <p:spPr bwMode="auto">
          <a:xfrm>
            <a:off x="8442717" y="1756536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92" name="Oval 16">
            <a:extLst>
              <a:ext uri="{FF2B5EF4-FFF2-40B4-BE49-F238E27FC236}">
                <a16:creationId xmlns="" xmlns:a16="http://schemas.microsoft.com/office/drawing/2014/main" id="{0ACB8EA9-B598-4930-9F74-DF09EAE47FB0}"/>
              </a:ext>
            </a:extLst>
          </p:cNvPr>
          <p:cNvSpPr/>
          <p:nvPr/>
        </p:nvSpPr>
        <p:spPr>
          <a:xfrm>
            <a:off x="9757586" y="1601835"/>
            <a:ext cx="900163" cy="900161"/>
          </a:xfrm>
          <a:prstGeom prst="ellipse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93" name="Freeform 69">
            <a:extLst>
              <a:ext uri="{FF2B5EF4-FFF2-40B4-BE49-F238E27FC236}">
                <a16:creationId xmlns="" xmlns:a16="http://schemas.microsoft.com/office/drawing/2014/main" id="{2E366AC3-784A-45B5-BB7D-379BD68AF90A}"/>
              </a:ext>
            </a:extLst>
          </p:cNvPr>
          <p:cNvSpPr>
            <a:spLocks noEditPoints="1"/>
          </p:cNvSpPr>
          <p:nvPr/>
        </p:nvSpPr>
        <p:spPr bwMode="auto">
          <a:xfrm>
            <a:off x="9971385" y="1814605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6722" y="982348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</a:rPr>
              <a:t>Совокупность </a:t>
            </a:r>
            <a:r>
              <a:rPr lang="ru-RU" sz="3200" b="1" dirty="0">
                <a:solidFill>
                  <a:schemeClr val="bg1"/>
                </a:solidFill>
              </a:rPr>
              <a:t>зафиксированных в законах и обычаях социальных норм, ценностей, ролей и статусов, которая соответствует определённой сфере социальной жизни. Пример – государство.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6722" y="14988"/>
            <a:ext cx="99153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</a:rPr>
              <a:t>Вспомните элемент структуры общества по описанию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6023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53" name="Rectangle 42252">
            <a:extLst>
              <a:ext uri="{FF2B5EF4-FFF2-40B4-BE49-F238E27FC236}">
                <a16:creationId xmlns="" xmlns:a16="http://schemas.microsoft.com/office/drawing/2014/main" id="{AD390354-2440-499F-A7DB-CC839ACE5BAA}"/>
              </a:ext>
            </a:extLst>
          </p:cNvPr>
          <p:cNvSpPr/>
          <p:nvPr/>
        </p:nvSpPr>
        <p:spPr>
          <a:xfrm>
            <a:off x="0" y="0"/>
            <a:ext cx="12199938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4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1" y="0"/>
            <a:ext cx="5312810" cy="1958086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5" name="Slide Number Placeholder 384">
            <a:extLst>
              <a:ext uri="{FF2B5EF4-FFF2-40B4-BE49-F238E27FC236}">
                <a16:creationId xmlns="" xmlns:a16="http://schemas.microsoft.com/office/drawing/2014/main" id="{C2E7A19B-F4BD-43C1-BBC2-09B762FE0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B28729-4CC1-4806-96C3-AF4C11DDAA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6" name="Freeform: Shape 475">
            <a:extLst>
              <a:ext uri="{FF2B5EF4-FFF2-40B4-BE49-F238E27FC236}">
                <a16:creationId xmlns="" xmlns:a16="http://schemas.microsoft.com/office/drawing/2014/main" id="{23A004D5-5132-4BF0-B401-3CF7985F5F1B}"/>
              </a:ext>
            </a:extLst>
          </p:cNvPr>
          <p:cNvSpPr/>
          <p:nvPr/>
        </p:nvSpPr>
        <p:spPr>
          <a:xfrm rot="10800000">
            <a:off x="7707087" y="5907453"/>
            <a:ext cx="4482712" cy="937060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790DC311-C97A-460E-B99F-958061D814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60" r="25414"/>
          <a:stretch/>
        </p:blipFill>
        <p:spPr>
          <a:xfrm>
            <a:off x="7035084" y="724008"/>
            <a:ext cx="2800598" cy="5701556"/>
          </a:xfrm>
          <a:prstGeom prst="rect">
            <a:avLst/>
          </a:prstGeom>
        </p:spPr>
      </p:pic>
      <p:sp>
        <p:nvSpPr>
          <p:cNvPr id="29" name="Oval 288">
            <a:extLst>
              <a:ext uri="{FF2B5EF4-FFF2-40B4-BE49-F238E27FC236}">
                <a16:creationId xmlns="" xmlns:a16="http://schemas.microsoft.com/office/drawing/2014/main" id="{1600C6B5-1EA1-4352-90C9-71AA86F393B9}"/>
              </a:ext>
            </a:extLst>
          </p:cNvPr>
          <p:cNvSpPr/>
          <p:nvPr/>
        </p:nvSpPr>
        <p:spPr>
          <a:xfrm>
            <a:off x="1465696" y="2107373"/>
            <a:ext cx="660105" cy="660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Oval 289">
            <a:extLst>
              <a:ext uri="{FF2B5EF4-FFF2-40B4-BE49-F238E27FC236}">
                <a16:creationId xmlns="" xmlns:a16="http://schemas.microsoft.com/office/drawing/2014/main" id="{09F7063B-42D5-4C76-A42E-85AA99A7C4AE}"/>
              </a:ext>
            </a:extLst>
          </p:cNvPr>
          <p:cNvSpPr/>
          <p:nvPr/>
        </p:nvSpPr>
        <p:spPr>
          <a:xfrm>
            <a:off x="2703950" y="2107373"/>
            <a:ext cx="660105" cy="660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Oval 290">
            <a:extLst>
              <a:ext uri="{FF2B5EF4-FFF2-40B4-BE49-F238E27FC236}">
                <a16:creationId xmlns="" xmlns:a16="http://schemas.microsoft.com/office/drawing/2014/main" id="{97FB2B64-4823-4E51-9737-DF3A6C1C1E4B}"/>
              </a:ext>
            </a:extLst>
          </p:cNvPr>
          <p:cNvSpPr/>
          <p:nvPr/>
        </p:nvSpPr>
        <p:spPr>
          <a:xfrm>
            <a:off x="3942204" y="2107373"/>
            <a:ext cx="660105" cy="660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Group 342">
            <a:extLst>
              <a:ext uri="{FF2B5EF4-FFF2-40B4-BE49-F238E27FC236}">
                <a16:creationId xmlns="" xmlns:a16="http://schemas.microsoft.com/office/drawing/2014/main" id="{5BEF458E-1CA3-44D8-999B-CFC0A9CF629F}"/>
              </a:ext>
            </a:extLst>
          </p:cNvPr>
          <p:cNvGrpSpPr/>
          <p:nvPr/>
        </p:nvGrpSpPr>
        <p:grpSpPr>
          <a:xfrm>
            <a:off x="1646352" y="2288029"/>
            <a:ext cx="298792" cy="298793"/>
            <a:chOff x="4127501" y="1814513"/>
            <a:chExt cx="334962" cy="334963"/>
          </a:xfrm>
        </p:grpSpPr>
        <p:sp>
          <p:nvSpPr>
            <p:cNvPr id="33" name="Freeform 69">
              <a:extLst>
                <a:ext uri="{FF2B5EF4-FFF2-40B4-BE49-F238E27FC236}">
                  <a16:creationId xmlns="" xmlns:a16="http://schemas.microsoft.com/office/drawing/2014/main" id="{9BBBB559-DBE3-4718-89AE-E533E393F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1" y="1871663"/>
              <a:ext cx="277813" cy="277813"/>
            </a:xfrm>
            <a:custGeom>
              <a:avLst/>
              <a:gdLst>
                <a:gd name="T0" fmla="*/ 62 w 175"/>
                <a:gd name="T1" fmla="*/ 156 h 175"/>
                <a:gd name="T2" fmla="*/ 0 w 175"/>
                <a:gd name="T3" fmla="*/ 175 h 175"/>
                <a:gd name="T4" fmla="*/ 19 w 175"/>
                <a:gd name="T5" fmla="*/ 113 h 175"/>
                <a:gd name="T6" fmla="*/ 133 w 175"/>
                <a:gd name="T7" fmla="*/ 0 h 175"/>
                <a:gd name="T8" fmla="*/ 175 w 175"/>
                <a:gd name="T9" fmla="*/ 42 h 175"/>
                <a:gd name="T10" fmla="*/ 62 w 175"/>
                <a:gd name="T11" fmla="*/ 15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75">
                  <a:moveTo>
                    <a:pt x="62" y="156"/>
                  </a:moveTo>
                  <a:lnTo>
                    <a:pt x="0" y="175"/>
                  </a:lnTo>
                  <a:lnTo>
                    <a:pt x="19" y="113"/>
                  </a:lnTo>
                  <a:lnTo>
                    <a:pt x="133" y="0"/>
                  </a:lnTo>
                  <a:lnTo>
                    <a:pt x="175" y="42"/>
                  </a:lnTo>
                  <a:lnTo>
                    <a:pt x="62" y="15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70">
              <a:extLst>
                <a:ext uri="{FF2B5EF4-FFF2-40B4-BE49-F238E27FC236}">
                  <a16:creationId xmlns="" xmlns:a16="http://schemas.microsoft.com/office/drawing/2014/main" id="{13BDE5D3-AAD9-4719-A62C-A75633E50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1814513"/>
              <a:ext cx="123825" cy="123825"/>
            </a:xfrm>
            <a:custGeom>
              <a:avLst/>
              <a:gdLst>
                <a:gd name="T0" fmla="*/ 0 w 33"/>
                <a:gd name="T1" fmla="*/ 15 h 33"/>
                <a:gd name="T2" fmla="*/ 12 w 33"/>
                <a:gd name="T3" fmla="*/ 3 h 33"/>
                <a:gd name="T4" fmla="*/ 24 w 33"/>
                <a:gd name="T5" fmla="*/ 3 h 33"/>
                <a:gd name="T6" fmla="*/ 30 w 33"/>
                <a:gd name="T7" fmla="*/ 9 h 33"/>
                <a:gd name="T8" fmla="*/ 30 w 33"/>
                <a:gd name="T9" fmla="*/ 21 h 33"/>
                <a:gd name="T10" fmla="*/ 18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0" y="15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21" y="0"/>
                    <a:pt x="24" y="3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3" y="12"/>
                    <a:pt x="33" y="18"/>
                    <a:pt x="30" y="21"/>
                  </a:cubicBezTo>
                  <a:cubicBezTo>
                    <a:pt x="18" y="33"/>
                    <a:pt x="18" y="33"/>
                    <a:pt x="18" y="33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Line 71">
              <a:extLst>
                <a:ext uri="{FF2B5EF4-FFF2-40B4-BE49-F238E27FC236}">
                  <a16:creationId xmlns="" xmlns:a16="http://schemas.microsoft.com/office/drawing/2014/main" id="{985C9D1A-C6B0-4965-AC6E-074AC499DA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10051" y="1905000"/>
              <a:ext cx="161925" cy="161925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72">
              <a:extLst>
                <a:ext uri="{FF2B5EF4-FFF2-40B4-BE49-F238E27FC236}">
                  <a16:creationId xmlns="" xmlns:a16="http://schemas.microsoft.com/office/drawing/2014/main" id="{A9C6AB35-31BF-483A-AC97-A5A4D6A97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663" y="2051050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10 w 43"/>
                <a:gd name="T3" fmla="*/ 10 h 43"/>
                <a:gd name="T4" fmla="*/ 33 w 43"/>
                <a:gd name="T5" fmla="*/ 10 h 43"/>
                <a:gd name="T6" fmla="*/ 33 w 43"/>
                <a:gd name="T7" fmla="*/ 34 h 43"/>
                <a:gd name="T8" fmla="*/ 43 w 4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10" y="10"/>
                  </a:lnTo>
                  <a:lnTo>
                    <a:pt x="33" y="10"/>
                  </a:lnTo>
                  <a:lnTo>
                    <a:pt x="33" y="34"/>
                  </a:lnTo>
                  <a:lnTo>
                    <a:pt x="43" y="43"/>
                  </a:ln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Line 73">
              <a:extLst>
                <a:ext uri="{FF2B5EF4-FFF2-40B4-BE49-F238E27FC236}">
                  <a16:creationId xmlns="" xmlns:a16="http://schemas.microsoft.com/office/drawing/2014/main" id="{2541A086-6876-4DEE-A20F-82C757528C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3376" y="2105025"/>
              <a:ext cx="30163" cy="3016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Line 74">
              <a:extLst>
                <a:ext uri="{FF2B5EF4-FFF2-40B4-BE49-F238E27FC236}">
                  <a16:creationId xmlns="" xmlns:a16="http://schemas.microsoft.com/office/drawing/2014/main" id="{325E7A0E-A43D-445B-82D0-E4DC3DCDFF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0863" y="1847850"/>
              <a:ext cx="66675" cy="6826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Group 396">
            <a:extLst>
              <a:ext uri="{FF2B5EF4-FFF2-40B4-BE49-F238E27FC236}">
                <a16:creationId xmlns="" xmlns:a16="http://schemas.microsoft.com/office/drawing/2014/main" id="{6A6AD49C-C1C3-4057-92ED-11EF30FF2B2C}"/>
              </a:ext>
            </a:extLst>
          </p:cNvPr>
          <p:cNvGrpSpPr/>
          <p:nvPr/>
        </p:nvGrpSpPr>
        <p:grpSpPr>
          <a:xfrm>
            <a:off x="2861759" y="2264388"/>
            <a:ext cx="344487" cy="346075"/>
            <a:chOff x="3332164" y="2898776"/>
            <a:chExt cx="344487" cy="346075"/>
          </a:xfrm>
        </p:grpSpPr>
        <p:sp>
          <p:nvSpPr>
            <p:cNvPr id="40" name="Freeform 164">
              <a:extLst>
                <a:ext uri="{FF2B5EF4-FFF2-40B4-BE49-F238E27FC236}">
                  <a16:creationId xmlns="" xmlns:a16="http://schemas.microsoft.com/office/drawing/2014/main" id="{78F2C0D6-2DCE-4909-85CC-267D25A37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4" y="2898776"/>
              <a:ext cx="255588" cy="233363"/>
            </a:xfrm>
            <a:custGeom>
              <a:avLst/>
              <a:gdLst>
                <a:gd name="T0" fmla="*/ 28 w 68"/>
                <a:gd name="T1" fmla="*/ 55 h 62"/>
                <a:gd name="T2" fmla="*/ 22 w 68"/>
                <a:gd name="T3" fmla="*/ 54 h 62"/>
                <a:gd name="T4" fmla="*/ 2 w 68"/>
                <a:gd name="T5" fmla="*/ 62 h 62"/>
                <a:gd name="T6" fmla="*/ 10 w 68"/>
                <a:gd name="T7" fmla="*/ 48 h 62"/>
                <a:gd name="T8" fmla="*/ 0 w 68"/>
                <a:gd name="T9" fmla="*/ 28 h 62"/>
                <a:gd name="T10" fmla="*/ 34 w 68"/>
                <a:gd name="T11" fmla="*/ 0 h 62"/>
                <a:gd name="T12" fmla="*/ 68 w 68"/>
                <a:gd name="T13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8" y="55"/>
                  </a:moveTo>
                  <a:cubicBezTo>
                    <a:pt x="26" y="55"/>
                    <a:pt x="24" y="55"/>
                    <a:pt x="22" y="54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4" y="43"/>
                    <a:pt x="0" y="35"/>
                    <a:pt x="0" y="28"/>
                  </a:cubicBezTo>
                  <a:cubicBezTo>
                    <a:pt x="0" y="12"/>
                    <a:pt x="15" y="0"/>
                    <a:pt x="34" y="0"/>
                  </a:cubicBezTo>
                  <a:cubicBezTo>
                    <a:pt x="53" y="0"/>
                    <a:pt x="68" y="12"/>
                    <a:pt x="68" y="28"/>
                  </a:cubicBez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165">
              <a:extLst>
                <a:ext uri="{FF2B5EF4-FFF2-40B4-BE49-F238E27FC236}">
                  <a16:creationId xmlns="" xmlns:a16="http://schemas.microsoft.com/office/drawing/2014/main" id="{A09716E1-BE43-4986-8B52-A7A6BCF85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7101" y="3041651"/>
              <a:ext cx="209550" cy="203200"/>
            </a:xfrm>
            <a:custGeom>
              <a:avLst/>
              <a:gdLst>
                <a:gd name="T0" fmla="*/ 0 w 56"/>
                <a:gd name="T1" fmla="*/ 24 h 54"/>
                <a:gd name="T2" fmla="*/ 38 w 56"/>
                <a:gd name="T3" fmla="*/ 46 h 54"/>
                <a:gd name="T4" fmla="*/ 54 w 56"/>
                <a:gd name="T5" fmla="*/ 52 h 54"/>
                <a:gd name="T6" fmla="*/ 48 w 56"/>
                <a:gd name="T7" fmla="*/ 40 h 54"/>
                <a:gd name="T8" fmla="*/ 56 w 56"/>
                <a:gd name="T9" fmla="*/ 24 h 54"/>
                <a:gd name="T10" fmla="*/ 28 w 56"/>
                <a:gd name="T11" fmla="*/ 0 h 54"/>
                <a:gd name="T12" fmla="*/ 0 w 56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4">
                  <a:moveTo>
                    <a:pt x="0" y="24"/>
                  </a:moveTo>
                  <a:cubicBezTo>
                    <a:pt x="0" y="41"/>
                    <a:pt x="20" y="54"/>
                    <a:pt x="38" y="4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3" y="36"/>
                    <a:pt x="56" y="30"/>
                    <a:pt x="56" y="24"/>
                  </a:cubicBezTo>
                  <a:cubicBezTo>
                    <a:pt x="56" y="11"/>
                    <a:pt x="43" y="0"/>
                    <a:pt x="28" y="0"/>
                  </a:cubicBezTo>
                  <a:cubicBezTo>
                    <a:pt x="13" y="0"/>
                    <a:pt x="0" y="11"/>
                    <a:pt x="0" y="24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Group 399">
            <a:extLst>
              <a:ext uri="{FF2B5EF4-FFF2-40B4-BE49-F238E27FC236}">
                <a16:creationId xmlns="" xmlns:a16="http://schemas.microsoft.com/office/drawing/2014/main" id="{EC133421-2C2D-48EB-BB98-7AF4E2B8422A}"/>
              </a:ext>
            </a:extLst>
          </p:cNvPr>
          <p:cNvGrpSpPr/>
          <p:nvPr/>
        </p:nvGrpSpPr>
        <p:grpSpPr>
          <a:xfrm>
            <a:off x="4099219" y="2264388"/>
            <a:ext cx="346075" cy="346075"/>
            <a:chOff x="3398838" y="3255963"/>
            <a:chExt cx="346075" cy="346075"/>
          </a:xfrm>
        </p:grpSpPr>
        <p:sp>
          <p:nvSpPr>
            <p:cNvPr id="43" name="Rectangle 400">
              <a:extLst>
                <a:ext uri="{FF2B5EF4-FFF2-40B4-BE49-F238E27FC236}">
                  <a16:creationId xmlns="" xmlns:a16="http://schemas.microsoft.com/office/drawing/2014/main" id="{630AEF68-AFB4-48AC-BE3B-08CC59097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838" y="3255963"/>
              <a:ext cx="346075" cy="3460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8">
              <a:extLst>
                <a:ext uri="{FF2B5EF4-FFF2-40B4-BE49-F238E27FC236}">
                  <a16:creationId xmlns="" xmlns:a16="http://schemas.microsoft.com/office/drawing/2014/main" id="{B7E80F00-3981-42F2-BC05-8B888B265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5" y="3300413"/>
              <a:ext cx="254000" cy="90488"/>
            </a:xfrm>
            <a:custGeom>
              <a:avLst/>
              <a:gdLst>
                <a:gd name="T0" fmla="*/ 0 w 68"/>
                <a:gd name="T1" fmla="*/ 12 h 24"/>
                <a:gd name="T2" fmla="*/ 12 w 68"/>
                <a:gd name="T3" fmla="*/ 24 h 24"/>
                <a:gd name="T4" fmla="*/ 56 w 68"/>
                <a:gd name="T5" fmla="*/ 24 h 24"/>
                <a:gd name="T6" fmla="*/ 68 w 68"/>
                <a:gd name="T7" fmla="*/ 12 h 24"/>
                <a:gd name="T8" fmla="*/ 56 w 68"/>
                <a:gd name="T9" fmla="*/ 0 h 24"/>
                <a:gd name="T10" fmla="*/ 12 w 68"/>
                <a:gd name="T11" fmla="*/ 0 h 24"/>
                <a:gd name="T12" fmla="*/ 0 w 68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3" y="24"/>
                    <a:pt x="68" y="19"/>
                    <a:pt x="68" y="12"/>
                  </a:cubicBezTo>
                  <a:cubicBezTo>
                    <a:pt x="68" y="5"/>
                    <a:pt x="63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99">
              <a:extLst>
                <a:ext uri="{FF2B5EF4-FFF2-40B4-BE49-F238E27FC236}">
                  <a16:creationId xmlns="" xmlns:a16="http://schemas.microsoft.com/office/drawing/2014/main" id="{1108164E-B941-43A0-9189-0A73A900A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5" y="3467100"/>
              <a:ext cx="254000" cy="90488"/>
            </a:xfrm>
            <a:custGeom>
              <a:avLst/>
              <a:gdLst>
                <a:gd name="T0" fmla="*/ 0 w 68"/>
                <a:gd name="T1" fmla="*/ 12 h 24"/>
                <a:gd name="T2" fmla="*/ 12 w 68"/>
                <a:gd name="T3" fmla="*/ 24 h 24"/>
                <a:gd name="T4" fmla="*/ 56 w 68"/>
                <a:gd name="T5" fmla="*/ 24 h 24"/>
                <a:gd name="T6" fmla="*/ 68 w 68"/>
                <a:gd name="T7" fmla="*/ 12 h 24"/>
                <a:gd name="T8" fmla="*/ 56 w 68"/>
                <a:gd name="T9" fmla="*/ 0 h 24"/>
                <a:gd name="T10" fmla="*/ 12 w 68"/>
                <a:gd name="T11" fmla="*/ 0 h 24"/>
                <a:gd name="T12" fmla="*/ 0 w 68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3" y="24"/>
                    <a:pt x="68" y="19"/>
                    <a:pt x="68" y="12"/>
                  </a:cubicBezTo>
                  <a:cubicBezTo>
                    <a:pt x="68" y="5"/>
                    <a:pt x="63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Oval 403">
              <a:extLst>
                <a:ext uri="{FF2B5EF4-FFF2-40B4-BE49-F238E27FC236}">
                  <a16:creationId xmlns="" xmlns:a16="http://schemas.microsoft.com/office/drawing/2014/main" id="{1BBE0235-E14B-4EA6-81E8-0B7D4428A9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5" y="3300413"/>
              <a:ext cx="88900" cy="904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val 404">
              <a:extLst>
                <a:ext uri="{FF2B5EF4-FFF2-40B4-BE49-F238E27FC236}">
                  <a16:creationId xmlns="" xmlns:a16="http://schemas.microsoft.com/office/drawing/2014/main" id="{5FC7131E-687D-49A9-B37A-068F61F08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975" y="3467100"/>
              <a:ext cx="88900" cy="904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F3CE17D2-31B9-4DC1-A584-91031A08E586}"/>
              </a:ext>
            </a:extLst>
          </p:cNvPr>
          <p:cNvSpPr txBox="1"/>
          <p:nvPr/>
        </p:nvSpPr>
        <p:spPr>
          <a:xfrm>
            <a:off x="1320490" y="3168369"/>
            <a:ext cx="7094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PowerPoint templates</a:t>
            </a:r>
          </a:p>
        </p:txBody>
      </p:sp>
      <p:sp>
        <p:nvSpPr>
          <p:cNvPr id="49" name="ïSḻiḍè">
            <a:extLst>
              <a:ext uri="{FF2B5EF4-FFF2-40B4-BE49-F238E27FC236}">
                <a16:creationId xmlns="" xmlns:a16="http://schemas.microsoft.com/office/drawing/2014/main" id="{9B623186-0372-4390-84A0-185F33AFB16B}"/>
              </a:ext>
            </a:extLst>
          </p:cNvPr>
          <p:cNvSpPr/>
          <p:nvPr/>
        </p:nvSpPr>
        <p:spPr>
          <a:xfrm>
            <a:off x="1471751" y="4494663"/>
            <a:ext cx="444222" cy="4442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ïṡ1íḋè">
            <a:extLst>
              <a:ext uri="{FF2B5EF4-FFF2-40B4-BE49-F238E27FC236}">
                <a16:creationId xmlns="" xmlns:a16="http://schemas.microsoft.com/office/drawing/2014/main" id="{6F60A126-13FD-4330-9E02-8F2BDEE349FB}"/>
              </a:ext>
            </a:extLst>
          </p:cNvPr>
          <p:cNvSpPr/>
          <p:nvPr/>
        </p:nvSpPr>
        <p:spPr bwMode="auto">
          <a:xfrm>
            <a:off x="1591082" y="4639688"/>
            <a:ext cx="205561" cy="154170"/>
          </a:xfrm>
          <a:custGeom>
            <a:avLst/>
            <a:gdLst>
              <a:gd name="connsiteX0" fmla="*/ 505433 w 533400"/>
              <a:gd name="connsiteY0" fmla="*/ 621 h 400050"/>
              <a:gd name="connsiteX1" fmla="*/ 534008 w 533400"/>
              <a:gd name="connsiteY1" fmla="*/ 29196 h 400050"/>
              <a:gd name="connsiteX2" fmla="*/ 534008 w 533400"/>
              <a:gd name="connsiteY2" fmla="*/ 372096 h 400050"/>
              <a:gd name="connsiteX3" fmla="*/ 505433 w 533400"/>
              <a:gd name="connsiteY3" fmla="*/ 400671 h 400050"/>
              <a:gd name="connsiteX4" fmla="*/ 29183 w 533400"/>
              <a:gd name="connsiteY4" fmla="*/ 400671 h 400050"/>
              <a:gd name="connsiteX5" fmla="*/ 608 w 533400"/>
              <a:gd name="connsiteY5" fmla="*/ 372096 h 400050"/>
              <a:gd name="connsiteX6" fmla="*/ 608 w 533400"/>
              <a:gd name="connsiteY6" fmla="*/ 29196 h 400050"/>
              <a:gd name="connsiteX7" fmla="*/ 29183 w 533400"/>
              <a:gd name="connsiteY7" fmla="*/ 621 h 400050"/>
              <a:gd name="connsiteX8" fmla="*/ 505433 w 533400"/>
              <a:gd name="connsiteY8" fmla="*/ 621 h 400050"/>
              <a:gd name="connsiteX9" fmla="*/ 391419 w 533400"/>
              <a:gd name="connsiteY9" fmla="*/ 198646 h 400050"/>
              <a:gd name="connsiteX10" fmla="*/ 351414 w 533400"/>
              <a:gd name="connsiteY10" fmla="*/ 204170 h 400050"/>
              <a:gd name="connsiteX11" fmla="*/ 351414 w 533400"/>
              <a:gd name="connsiteY11" fmla="*/ 204170 h 400050"/>
              <a:gd name="connsiteX12" fmla="*/ 267118 w 533400"/>
              <a:gd name="connsiteY12" fmla="*/ 315613 h 400050"/>
              <a:gd name="connsiteX13" fmla="*/ 264641 w 533400"/>
              <a:gd name="connsiteY13" fmla="*/ 318470 h 400050"/>
              <a:gd name="connsiteX14" fmla="*/ 224255 w 533400"/>
              <a:gd name="connsiteY14" fmla="*/ 318756 h 400050"/>
              <a:gd name="connsiteX15" fmla="*/ 224255 w 533400"/>
              <a:gd name="connsiteY15" fmla="*/ 318756 h 400050"/>
              <a:gd name="connsiteX16" fmla="*/ 162152 w 533400"/>
              <a:gd name="connsiteY16" fmla="*/ 257415 h 400050"/>
              <a:gd name="connsiteX17" fmla="*/ 160247 w 533400"/>
              <a:gd name="connsiteY17" fmla="*/ 255701 h 400050"/>
              <a:gd name="connsiteX18" fmla="*/ 120052 w 533400"/>
              <a:gd name="connsiteY18" fmla="*/ 259606 h 400050"/>
              <a:gd name="connsiteX19" fmla="*/ 120052 w 533400"/>
              <a:gd name="connsiteY19" fmla="*/ 259606 h 400050"/>
              <a:gd name="connsiteX20" fmla="*/ 32517 w 533400"/>
              <a:gd name="connsiteY20" fmla="*/ 366095 h 400050"/>
              <a:gd name="connsiteX21" fmla="*/ 30326 w 533400"/>
              <a:gd name="connsiteY21" fmla="*/ 372096 h 400050"/>
              <a:gd name="connsiteX22" fmla="*/ 39851 w 533400"/>
              <a:gd name="connsiteY22" fmla="*/ 381621 h 400050"/>
              <a:gd name="connsiteX23" fmla="*/ 39851 w 533400"/>
              <a:gd name="connsiteY23" fmla="*/ 381621 h 400050"/>
              <a:gd name="connsiteX24" fmla="*/ 497242 w 533400"/>
              <a:gd name="connsiteY24" fmla="*/ 381621 h 400050"/>
              <a:gd name="connsiteX25" fmla="*/ 502480 w 533400"/>
              <a:gd name="connsiteY25" fmla="*/ 380002 h 400050"/>
              <a:gd name="connsiteX26" fmla="*/ 505147 w 533400"/>
              <a:gd name="connsiteY26" fmla="*/ 366762 h 400050"/>
              <a:gd name="connsiteX27" fmla="*/ 505147 w 533400"/>
              <a:gd name="connsiteY27" fmla="*/ 366762 h 400050"/>
              <a:gd name="connsiteX28" fmla="*/ 397991 w 533400"/>
              <a:gd name="connsiteY28" fmla="*/ 205504 h 400050"/>
              <a:gd name="connsiteX29" fmla="*/ 391419 w 533400"/>
              <a:gd name="connsiteY29" fmla="*/ 198646 h 400050"/>
              <a:gd name="connsiteX30" fmla="*/ 95858 w 533400"/>
              <a:gd name="connsiteY30" fmla="*/ 57771 h 400050"/>
              <a:gd name="connsiteX31" fmla="*/ 57758 w 533400"/>
              <a:gd name="connsiteY31" fmla="*/ 95871 h 400050"/>
              <a:gd name="connsiteX32" fmla="*/ 95858 w 533400"/>
              <a:gd name="connsiteY32" fmla="*/ 133971 h 400050"/>
              <a:gd name="connsiteX33" fmla="*/ 133958 w 533400"/>
              <a:gd name="connsiteY33" fmla="*/ 95871 h 400050"/>
              <a:gd name="connsiteX34" fmla="*/ 95858 w 533400"/>
              <a:gd name="connsiteY34" fmla="*/ 57771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3400" h="400050">
                <a:moveTo>
                  <a:pt x="505433" y="621"/>
                </a:moveTo>
                <a:cubicBezTo>
                  <a:pt x="521245" y="621"/>
                  <a:pt x="534008" y="13385"/>
                  <a:pt x="534008" y="29196"/>
                </a:cubicBezTo>
                <a:lnTo>
                  <a:pt x="534008" y="372096"/>
                </a:lnTo>
                <a:cubicBezTo>
                  <a:pt x="534008" y="387907"/>
                  <a:pt x="521245" y="400671"/>
                  <a:pt x="505433" y="400671"/>
                </a:cubicBezTo>
                <a:lnTo>
                  <a:pt x="29183" y="400671"/>
                </a:lnTo>
                <a:cubicBezTo>
                  <a:pt x="13371" y="400671"/>
                  <a:pt x="608" y="387907"/>
                  <a:pt x="608" y="372096"/>
                </a:cubicBezTo>
                <a:lnTo>
                  <a:pt x="608" y="29196"/>
                </a:lnTo>
                <a:cubicBezTo>
                  <a:pt x="608" y="13385"/>
                  <a:pt x="13371" y="621"/>
                  <a:pt x="29183" y="621"/>
                </a:cubicBezTo>
                <a:lnTo>
                  <a:pt x="505433" y="621"/>
                </a:lnTo>
                <a:close/>
                <a:moveTo>
                  <a:pt x="391419" y="198646"/>
                </a:moveTo>
                <a:cubicBezTo>
                  <a:pt x="378846" y="189121"/>
                  <a:pt x="360939" y="191597"/>
                  <a:pt x="351414" y="204170"/>
                </a:cubicBezTo>
                <a:lnTo>
                  <a:pt x="351414" y="204170"/>
                </a:lnTo>
                <a:lnTo>
                  <a:pt x="267118" y="315613"/>
                </a:lnTo>
                <a:cubicBezTo>
                  <a:pt x="266355" y="316660"/>
                  <a:pt x="265498" y="317518"/>
                  <a:pt x="264641" y="318470"/>
                </a:cubicBezTo>
                <a:cubicBezTo>
                  <a:pt x="253592" y="329710"/>
                  <a:pt x="235495" y="329805"/>
                  <a:pt x="224255" y="318756"/>
                </a:cubicBezTo>
                <a:lnTo>
                  <a:pt x="224255" y="318756"/>
                </a:lnTo>
                <a:lnTo>
                  <a:pt x="162152" y="257415"/>
                </a:lnTo>
                <a:cubicBezTo>
                  <a:pt x="161485" y="256844"/>
                  <a:pt x="160914" y="256177"/>
                  <a:pt x="160247" y="255701"/>
                </a:cubicBezTo>
                <a:cubicBezTo>
                  <a:pt x="148055" y="245699"/>
                  <a:pt x="130053" y="247414"/>
                  <a:pt x="120052" y="259606"/>
                </a:cubicBezTo>
                <a:lnTo>
                  <a:pt x="120052" y="259606"/>
                </a:lnTo>
                <a:lnTo>
                  <a:pt x="32517" y="366095"/>
                </a:lnTo>
                <a:cubicBezTo>
                  <a:pt x="31088" y="367810"/>
                  <a:pt x="30326" y="369905"/>
                  <a:pt x="30326" y="372096"/>
                </a:cubicBezTo>
                <a:cubicBezTo>
                  <a:pt x="30326" y="377335"/>
                  <a:pt x="34612" y="381621"/>
                  <a:pt x="39851" y="381621"/>
                </a:cubicBezTo>
                <a:lnTo>
                  <a:pt x="39851" y="381621"/>
                </a:lnTo>
                <a:lnTo>
                  <a:pt x="497242" y="381621"/>
                </a:lnTo>
                <a:cubicBezTo>
                  <a:pt x="499146" y="381621"/>
                  <a:pt x="500956" y="381050"/>
                  <a:pt x="502480" y="380002"/>
                </a:cubicBezTo>
                <a:cubicBezTo>
                  <a:pt x="506862" y="377049"/>
                  <a:pt x="508005" y="371144"/>
                  <a:pt x="505147" y="366762"/>
                </a:cubicBezTo>
                <a:lnTo>
                  <a:pt x="505147" y="366762"/>
                </a:lnTo>
                <a:lnTo>
                  <a:pt x="397991" y="205504"/>
                </a:lnTo>
                <a:cubicBezTo>
                  <a:pt x="396181" y="202932"/>
                  <a:pt x="393990" y="200551"/>
                  <a:pt x="391419" y="198646"/>
                </a:cubicBezTo>
                <a:close/>
                <a:moveTo>
                  <a:pt x="95858" y="57771"/>
                </a:moveTo>
                <a:cubicBezTo>
                  <a:pt x="74808" y="57771"/>
                  <a:pt x="57758" y="74821"/>
                  <a:pt x="57758" y="95871"/>
                </a:cubicBezTo>
                <a:cubicBezTo>
                  <a:pt x="57758" y="116921"/>
                  <a:pt x="74808" y="133971"/>
                  <a:pt x="95858" y="133971"/>
                </a:cubicBezTo>
                <a:cubicBezTo>
                  <a:pt x="116908" y="133971"/>
                  <a:pt x="133958" y="116921"/>
                  <a:pt x="133958" y="95871"/>
                </a:cubicBezTo>
                <a:cubicBezTo>
                  <a:pt x="133958" y="74821"/>
                  <a:pt x="116908" y="57771"/>
                  <a:pt x="95858" y="57771"/>
                </a:cubicBezTo>
                <a:close/>
              </a:path>
            </a:pathLst>
          </a:custGeom>
          <a:solidFill>
            <a:srgbClr val="232C38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Google Shape;13;p2">
            <a:extLst>
              <a:ext uri="{FF2B5EF4-FFF2-40B4-BE49-F238E27FC236}">
                <a16:creationId xmlns="" xmlns:a16="http://schemas.microsoft.com/office/drawing/2014/main" id="{CE47ACCD-6FD7-403E-B129-6C3FDBE3BCF2}"/>
              </a:ext>
            </a:extLst>
          </p:cNvPr>
          <p:cNvSpPr/>
          <p:nvPr/>
        </p:nvSpPr>
        <p:spPr>
          <a:xfrm rot="12770">
            <a:off x="9871014" y="3382909"/>
            <a:ext cx="411038" cy="397729"/>
          </a:xfrm>
          <a:custGeom>
            <a:avLst/>
            <a:gdLst/>
            <a:ahLst/>
            <a:cxnLst/>
            <a:rect l="l" t="t" r="r" b="b"/>
            <a:pathLst>
              <a:path w="8725" h="8725" extrusionOk="0">
                <a:moveTo>
                  <a:pt x="4377" y="1"/>
                </a:moveTo>
                <a:cubicBezTo>
                  <a:pt x="1946" y="1"/>
                  <a:pt x="0" y="1946"/>
                  <a:pt x="0" y="4347"/>
                </a:cubicBezTo>
                <a:cubicBezTo>
                  <a:pt x="0" y="6779"/>
                  <a:pt x="1946" y="8724"/>
                  <a:pt x="4377" y="8724"/>
                </a:cubicBezTo>
                <a:cubicBezTo>
                  <a:pt x="6779" y="8724"/>
                  <a:pt x="8724" y="6779"/>
                  <a:pt x="8724" y="4347"/>
                </a:cubicBezTo>
                <a:cubicBezTo>
                  <a:pt x="8724" y="1946"/>
                  <a:pt x="6779" y="1"/>
                  <a:pt x="437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Google Shape;14;p2">
            <a:extLst>
              <a:ext uri="{FF2B5EF4-FFF2-40B4-BE49-F238E27FC236}">
                <a16:creationId xmlns="" xmlns:a16="http://schemas.microsoft.com/office/drawing/2014/main" id="{3D0B4FA4-4575-47B2-B0AE-2C56EC530D97}"/>
              </a:ext>
            </a:extLst>
          </p:cNvPr>
          <p:cNvSpPr/>
          <p:nvPr/>
        </p:nvSpPr>
        <p:spPr>
          <a:xfrm rot="12770">
            <a:off x="10293753" y="3064103"/>
            <a:ext cx="181893" cy="176004"/>
          </a:xfrm>
          <a:custGeom>
            <a:avLst/>
            <a:gdLst/>
            <a:ahLst/>
            <a:cxnLst/>
            <a:rect l="l" t="t" r="r" b="b"/>
            <a:pathLst>
              <a:path w="3861" h="3861" extrusionOk="0">
                <a:moveTo>
                  <a:pt x="1946" y="1"/>
                </a:moveTo>
                <a:cubicBezTo>
                  <a:pt x="851" y="1"/>
                  <a:pt x="0" y="852"/>
                  <a:pt x="0" y="1946"/>
                </a:cubicBezTo>
                <a:cubicBezTo>
                  <a:pt x="0" y="3010"/>
                  <a:pt x="851" y="3861"/>
                  <a:pt x="1946" y="3861"/>
                </a:cubicBezTo>
                <a:cubicBezTo>
                  <a:pt x="3010" y="3861"/>
                  <a:pt x="3861" y="3010"/>
                  <a:pt x="3861" y="1946"/>
                </a:cubicBezTo>
                <a:cubicBezTo>
                  <a:pt x="3861" y="852"/>
                  <a:pt x="3010" y="1"/>
                  <a:pt x="194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65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 animBg="1"/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roup 150">
            <a:extLst>
              <a:ext uri="{FF2B5EF4-FFF2-40B4-BE49-F238E27FC236}">
                <a16:creationId xmlns="" xmlns:a16="http://schemas.microsoft.com/office/drawing/2014/main" id="{67A1BB37-4DD5-4AE3-9014-188BB82AD2FF}"/>
              </a:ext>
            </a:extLst>
          </p:cNvPr>
          <p:cNvGrpSpPr/>
          <p:nvPr/>
        </p:nvGrpSpPr>
        <p:grpSpPr>
          <a:xfrm flipH="1">
            <a:off x="7199389" y="2896752"/>
            <a:ext cx="3851339" cy="3961247"/>
            <a:chOff x="-4549693" y="3310145"/>
            <a:chExt cx="3437408" cy="3535503"/>
          </a:xfrm>
        </p:grpSpPr>
        <p:sp>
          <p:nvSpPr>
            <p:cNvPr id="152" name="Freeform 5">
              <a:extLst>
                <a:ext uri="{FF2B5EF4-FFF2-40B4-BE49-F238E27FC236}">
                  <a16:creationId xmlns="" xmlns:a16="http://schemas.microsoft.com/office/drawing/2014/main" id="{5050B898-91DA-4F87-8EBD-DE2C41A1FBB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549693" y="4221610"/>
              <a:ext cx="3437408" cy="2624038"/>
            </a:xfrm>
            <a:custGeom>
              <a:avLst/>
              <a:gdLst>
                <a:gd name="T0" fmla="*/ 829 w 893"/>
                <a:gd name="T1" fmla="*/ 0 h 683"/>
                <a:gd name="T2" fmla="*/ 106 w 893"/>
                <a:gd name="T3" fmla="*/ 6 h 683"/>
                <a:gd name="T4" fmla="*/ 98 w 893"/>
                <a:gd name="T5" fmla="*/ 95 h 683"/>
                <a:gd name="T6" fmla="*/ 72 w 893"/>
                <a:gd name="T7" fmla="*/ 208 h 683"/>
                <a:gd name="T8" fmla="*/ 16 w 893"/>
                <a:gd name="T9" fmla="*/ 310 h 683"/>
                <a:gd name="T10" fmla="*/ 77 w 893"/>
                <a:gd name="T11" fmla="*/ 366 h 683"/>
                <a:gd name="T12" fmla="*/ 140 w 893"/>
                <a:gd name="T13" fmla="*/ 509 h 683"/>
                <a:gd name="T14" fmla="*/ 269 w 893"/>
                <a:gd name="T15" fmla="*/ 567 h 683"/>
                <a:gd name="T16" fmla="*/ 287 w 893"/>
                <a:gd name="T17" fmla="*/ 683 h 683"/>
                <a:gd name="T18" fmla="*/ 676 w 893"/>
                <a:gd name="T19" fmla="*/ 681 h 683"/>
                <a:gd name="T20" fmla="*/ 729 w 893"/>
                <a:gd name="T21" fmla="*/ 455 h 683"/>
                <a:gd name="T22" fmla="*/ 829 w 893"/>
                <a:gd name="T23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3" h="683">
                  <a:moveTo>
                    <a:pt x="829" y="0"/>
                  </a:move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96" y="49"/>
                    <a:pt x="98" y="95"/>
                  </a:cubicBezTo>
                  <a:cubicBezTo>
                    <a:pt x="100" y="142"/>
                    <a:pt x="93" y="171"/>
                    <a:pt x="72" y="208"/>
                  </a:cubicBezTo>
                  <a:cubicBezTo>
                    <a:pt x="51" y="246"/>
                    <a:pt x="0" y="281"/>
                    <a:pt x="16" y="310"/>
                  </a:cubicBezTo>
                  <a:cubicBezTo>
                    <a:pt x="36" y="346"/>
                    <a:pt x="71" y="329"/>
                    <a:pt x="77" y="366"/>
                  </a:cubicBezTo>
                  <a:cubicBezTo>
                    <a:pt x="83" y="403"/>
                    <a:pt x="56" y="502"/>
                    <a:pt x="140" y="509"/>
                  </a:cubicBezTo>
                  <a:cubicBezTo>
                    <a:pt x="187" y="514"/>
                    <a:pt x="248" y="526"/>
                    <a:pt x="269" y="567"/>
                  </a:cubicBezTo>
                  <a:cubicBezTo>
                    <a:pt x="290" y="608"/>
                    <a:pt x="287" y="683"/>
                    <a:pt x="287" y="683"/>
                  </a:cubicBezTo>
                  <a:cubicBezTo>
                    <a:pt x="676" y="681"/>
                    <a:pt x="676" y="681"/>
                    <a:pt x="676" y="681"/>
                  </a:cubicBezTo>
                  <a:cubicBezTo>
                    <a:pt x="676" y="681"/>
                    <a:pt x="678" y="530"/>
                    <a:pt x="729" y="455"/>
                  </a:cubicBezTo>
                  <a:cubicBezTo>
                    <a:pt x="786" y="371"/>
                    <a:pt x="893" y="235"/>
                    <a:pt x="8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7">
              <a:extLst>
                <a:ext uri="{FF2B5EF4-FFF2-40B4-BE49-F238E27FC236}">
                  <a16:creationId xmlns="" xmlns:a16="http://schemas.microsoft.com/office/drawing/2014/main" id="{5410B951-2B31-46BC-93EF-119A9B4E5EF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353505" y="4421887"/>
              <a:ext cx="2850883" cy="1446900"/>
            </a:xfrm>
            <a:custGeom>
              <a:avLst/>
              <a:gdLst>
                <a:gd name="T0" fmla="*/ 44 w 741"/>
                <a:gd name="T1" fmla="*/ 0 h 377"/>
                <a:gd name="T2" fmla="*/ 701 w 741"/>
                <a:gd name="T3" fmla="*/ 0 h 377"/>
                <a:gd name="T4" fmla="*/ 677 w 741"/>
                <a:gd name="T5" fmla="*/ 105 h 377"/>
                <a:gd name="T6" fmla="*/ 647 w 741"/>
                <a:gd name="T7" fmla="*/ 232 h 377"/>
                <a:gd name="T8" fmla="*/ 574 w 741"/>
                <a:gd name="T9" fmla="*/ 310 h 377"/>
                <a:gd name="T10" fmla="*/ 476 w 741"/>
                <a:gd name="T11" fmla="*/ 338 h 377"/>
                <a:gd name="T12" fmla="*/ 379 w 741"/>
                <a:gd name="T13" fmla="*/ 377 h 377"/>
                <a:gd name="T14" fmla="*/ 291 w 741"/>
                <a:gd name="T15" fmla="*/ 340 h 377"/>
                <a:gd name="T16" fmla="*/ 184 w 741"/>
                <a:gd name="T17" fmla="*/ 315 h 377"/>
                <a:gd name="T18" fmla="*/ 112 w 741"/>
                <a:gd name="T19" fmla="*/ 251 h 377"/>
                <a:gd name="T20" fmla="*/ 62 w 741"/>
                <a:gd name="T21" fmla="*/ 122 h 377"/>
                <a:gd name="T22" fmla="*/ 44 w 741"/>
                <a:gd name="T2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377">
                  <a:moveTo>
                    <a:pt x="44" y="0"/>
                  </a:moveTo>
                  <a:cubicBezTo>
                    <a:pt x="701" y="0"/>
                    <a:pt x="701" y="0"/>
                    <a:pt x="701" y="0"/>
                  </a:cubicBezTo>
                  <a:cubicBezTo>
                    <a:pt x="701" y="0"/>
                    <a:pt x="741" y="65"/>
                    <a:pt x="677" y="105"/>
                  </a:cubicBezTo>
                  <a:cubicBezTo>
                    <a:pt x="677" y="105"/>
                    <a:pt x="721" y="187"/>
                    <a:pt x="647" y="232"/>
                  </a:cubicBezTo>
                  <a:cubicBezTo>
                    <a:pt x="647" y="232"/>
                    <a:pt x="658" y="305"/>
                    <a:pt x="574" y="310"/>
                  </a:cubicBezTo>
                  <a:cubicBezTo>
                    <a:pt x="574" y="310"/>
                    <a:pt x="543" y="360"/>
                    <a:pt x="476" y="338"/>
                  </a:cubicBezTo>
                  <a:cubicBezTo>
                    <a:pt x="476" y="338"/>
                    <a:pt x="442" y="377"/>
                    <a:pt x="379" y="377"/>
                  </a:cubicBezTo>
                  <a:cubicBezTo>
                    <a:pt x="316" y="377"/>
                    <a:pt x="291" y="340"/>
                    <a:pt x="291" y="340"/>
                  </a:cubicBezTo>
                  <a:cubicBezTo>
                    <a:pt x="291" y="340"/>
                    <a:pt x="218" y="362"/>
                    <a:pt x="184" y="315"/>
                  </a:cubicBezTo>
                  <a:cubicBezTo>
                    <a:pt x="184" y="315"/>
                    <a:pt x="109" y="318"/>
                    <a:pt x="112" y="251"/>
                  </a:cubicBezTo>
                  <a:cubicBezTo>
                    <a:pt x="112" y="251"/>
                    <a:pt x="17" y="221"/>
                    <a:pt x="62" y="122"/>
                  </a:cubicBezTo>
                  <a:cubicBezTo>
                    <a:pt x="62" y="122"/>
                    <a:pt x="0" y="77"/>
                    <a:pt x="44" y="0"/>
                  </a:cubicBezTo>
                  <a:close/>
                </a:path>
              </a:pathLst>
            </a:custGeom>
            <a:noFill/>
            <a:ln w="476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8">
              <a:extLst>
                <a:ext uri="{FF2B5EF4-FFF2-40B4-BE49-F238E27FC236}">
                  <a16:creationId xmlns="" xmlns:a16="http://schemas.microsoft.com/office/drawing/2014/main" id="{C4FDE82B-EF2A-48DE-9DC4-4196C2A393A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078929" y="4086729"/>
              <a:ext cx="396467" cy="177798"/>
            </a:xfrm>
            <a:custGeom>
              <a:avLst/>
              <a:gdLst>
                <a:gd name="T0" fmla="*/ 0 w 103"/>
                <a:gd name="T1" fmla="*/ 46 h 46"/>
                <a:gd name="T2" fmla="*/ 40 w 103"/>
                <a:gd name="T3" fmla="*/ 9 h 46"/>
                <a:gd name="T4" fmla="*/ 102 w 103"/>
                <a:gd name="T5" fmla="*/ 46 h 46"/>
                <a:gd name="T6" fmla="*/ 51 w 103"/>
                <a:gd name="T7" fmla="*/ 46 h 46"/>
                <a:gd name="T8" fmla="*/ 55 w 103"/>
                <a:gd name="T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6">
                  <a:moveTo>
                    <a:pt x="0" y="46"/>
                  </a:moveTo>
                  <a:cubicBezTo>
                    <a:pt x="0" y="46"/>
                    <a:pt x="11" y="18"/>
                    <a:pt x="40" y="9"/>
                  </a:cubicBezTo>
                  <a:cubicBezTo>
                    <a:pt x="68" y="0"/>
                    <a:pt x="103" y="6"/>
                    <a:pt x="102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45" y="35"/>
                    <a:pt x="55" y="29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9">
              <a:extLst>
                <a:ext uri="{FF2B5EF4-FFF2-40B4-BE49-F238E27FC236}">
                  <a16:creationId xmlns="" xmlns:a16="http://schemas.microsoft.com/office/drawing/2014/main" id="{90A7117F-BAAF-4287-86E8-F06E4342A98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583708" y="3776095"/>
              <a:ext cx="670315" cy="541566"/>
            </a:xfrm>
            <a:custGeom>
              <a:avLst/>
              <a:gdLst>
                <a:gd name="T0" fmla="*/ 133 w 174"/>
                <a:gd name="T1" fmla="*/ 127 h 141"/>
                <a:gd name="T2" fmla="*/ 128 w 174"/>
                <a:gd name="T3" fmla="*/ 48 h 141"/>
                <a:gd name="T4" fmla="*/ 54 w 174"/>
                <a:gd name="T5" fmla="*/ 116 h 141"/>
                <a:gd name="T6" fmla="*/ 81 w 174"/>
                <a:gd name="T7" fmla="*/ 8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41">
                  <a:moveTo>
                    <a:pt x="133" y="127"/>
                  </a:moveTo>
                  <a:cubicBezTo>
                    <a:pt x="133" y="127"/>
                    <a:pt x="174" y="88"/>
                    <a:pt x="128" y="48"/>
                  </a:cubicBezTo>
                  <a:cubicBezTo>
                    <a:pt x="72" y="0"/>
                    <a:pt x="0" y="77"/>
                    <a:pt x="54" y="116"/>
                  </a:cubicBezTo>
                  <a:cubicBezTo>
                    <a:pt x="87" y="141"/>
                    <a:pt x="113" y="93"/>
                    <a:pt x="81" y="82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10">
              <a:extLst>
                <a:ext uri="{FF2B5EF4-FFF2-40B4-BE49-F238E27FC236}">
                  <a16:creationId xmlns="" xmlns:a16="http://schemas.microsoft.com/office/drawing/2014/main" id="{6F6F262B-C240-4FBE-B8DF-370D7CE700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906605" y="3814925"/>
              <a:ext cx="500693" cy="449602"/>
            </a:xfrm>
            <a:custGeom>
              <a:avLst/>
              <a:gdLst>
                <a:gd name="T0" fmla="*/ 0 w 130"/>
                <a:gd name="T1" fmla="*/ 38 h 117"/>
                <a:gd name="T2" fmla="*/ 63 w 130"/>
                <a:gd name="T3" fmla="*/ 3 h 117"/>
                <a:gd name="T4" fmla="*/ 117 w 130"/>
                <a:gd name="T5" fmla="*/ 85 h 117"/>
                <a:gd name="T6" fmla="*/ 64 w 130"/>
                <a:gd name="T7" fmla="*/ 9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17">
                  <a:moveTo>
                    <a:pt x="0" y="38"/>
                  </a:moveTo>
                  <a:cubicBezTo>
                    <a:pt x="0" y="38"/>
                    <a:pt x="15" y="0"/>
                    <a:pt x="63" y="3"/>
                  </a:cubicBezTo>
                  <a:cubicBezTo>
                    <a:pt x="111" y="6"/>
                    <a:pt x="130" y="52"/>
                    <a:pt x="117" y="85"/>
                  </a:cubicBezTo>
                  <a:cubicBezTo>
                    <a:pt x="103" y="117"/>
                    <a:pt x="65" y="117"/>
                    <a:pt x="64" y="9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11">
              <a:extLst>
                <a:ext uri="{FF2B5EF4-FFF2-40B4-BE49-F238E27FC236}">
                  <a16:creationId xmlns="" xmlns:a16="http://schemas.microsoft.com/office/drawing/2014/main" id="{8C96D9E5-0626-41F5-94B0-4163014429C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749244" y="4029507"/>
              <a:ext cx="91965" cy="30655"/>
            </a:xfrm>
            <a:custGeom>
              <a:avLst/>
              <a:gdLst>
                <a:gd name="T0" fmla="*/ 24 w 24"/>
                <a:gd name="T1" fmla="*/ 0 h 8"/>
                <a:gd name="T2" fmla="*/ 0 w 24"/>
                <a:gd name="T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8">
                  <a:moveTo>
                    <a:pt x="24" y="0"/>
                  </a:moveTo>
                  <a:cubicBezTo>
                    <a:pt x="24" y="0"/>
                    <a:pt x="13" y="8"/>
                    <a:pt x="0" y="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12">
              <a:extLst>
                <a:ext uri="{FF2B5EF4-FFF2-40B4-BE49-F238E27FC236}">
                  <a16:creationId xmlns="" xmlns:a16="http://schemas.microsoft.com/office/drawing/2014/main" id="{A0528BC8-CB6A-4575-AC8A-096E7199688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663411" y="3929369"/>
              <a:ext cx="26568" cy="257499"/>
            </a:xfrm>
            <a:custGeom>
              <a:avLst/>
              <a:gdLst>
                <a:gd name="T0" fmla="*/ 0 w 7"/>
                <a:gd name="T1" fmla="*/ 0 h 67"/>
                <a:gd name="T2" fmla="*/ 4 w 7"/>
                <a:gd name="T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67">
                  <a:moveTo>
                    <a:pt x="0" y="0"/>
                  </a:moveTo>
                  <a:cubicBezTo>
                    <a:pt x="0" y="0"/>
                    <a:pt x="7" y="36"/>
                    <a:pt x="4" y="6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13">
              <a:extLst>
                <a:ext uri="{FF2B5EF4-FFF2-40B4-BE49-F238E27FC236}">
                  <a16:creationId xmlns="" xmlns:a16="http://schemas.microsoft.com/office/drawing/2014/main" id="{4A75F1D5-C447-44F5-B793-A472260C2CB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286723" y="3845579"/>
              <a:ext cx="480257" cy="480257"/>
            </a:xfrm>
            <a:custGeom>
              <a:avLst/>
              <a:gdLst>
                <a:gd name="T0" fmla="*/ 125 w 125"/>
                <a:gd name="T1" fmla="*/ 33 h 125"/>
                <a:gd name="T2" fmla="*/ 73 w 125"/>
                <a:gd name="T3" fmla="*/ 0 h 125"/>
                <a:gd name="T4" fmla="*/ 28 w 125"/>
                <a:gd name="T5" fmla="*/ 89 h 125"/>
                <a:gd name="T6" fmla="*/ 104 w 125"/>
                <a:gd name="T7" fmla="*/ 77 h 125"/>
                <a:gd name="T8" fmla="*/ 54 w 125"/>
                <a:gd name="T9" fmla="*/ 6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5">
                  <a:moveTo>
                    <a:pt x="125" y="33"/>
                  </a:moveTo>
                  <a:cubicBezTo>
                    <a:pt x="125" y="33"/>
                    <a:pt x="112" y="0"/>
                    <a:pt x="73" y="0"/>
                  </a:cubicBezTo>
                  <a:cubicBezTo>
                    <a:pt x="28" y="1"/>
                    <a:pt x="0" y="49"/>
                    <a:pt x="28" y="89"/>
                  </a:cubicBezTo>
                  <a:cubicBezTo>
                    <a:pt x="54" y="125"/>
                    <a:pt x="104" y="109"/>
                    <a:pt x="104" y="77"/>
                  </a:cubicBezTo>
                  <a:cubicBezTo>
                    <a:pt x="104" y="33"/>
                    <a:pt x="58" y="31"/>
                    <a:pt x="54" y="65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14">
              <a:extLst>
                <a:ext uri="{FF2B5EF4-FFF2-40B4-BE49-F238E27FC236}">
                  <a16:creationId xmlns="" xmlns:a16="http://schemas.microsoft.com/office/drawing/2014/main" id="{72C4B264-C0FD-4EAA-A2F5-87EE50DFCA6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521741" y="4094904"/>
              <a:ext cx="218670" cy="141012"/>
            </a:xfrm>
            <a:custGeom>
              <a:avLst/>
              <a:gdLst>
                <a:gd name="T0" fmla="*/ 3 w 57"/>
                <a:gd name="T1" fmla="*/ 37 h 37"/>
                <a:gd name="T2" fmla="*/ 27 w 57"/>
                <a:gd name="T3" fmla="*/ 3 h 37"/>
                <a:gd name="T4" fmla="*/ 57 w 57"/>
                <a:gd name="T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3" y="37"/>
                  </a:moveTo>
                  <a:cubicBezTo>
                    <a:pt x="3" y="37"/>
                    <a:pt x="0" y="6"/>
                    <a:pt x="27" y="3"/>
                  </a:cubicBezTo>
                  <a:cubicBezTo>
                    <a:pt x="48" y="0"/>
                    <a:pt x="57" y="20"/>
                    <a:pt x="57" y="2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15">
              <a:extLst>
                <a:ext uri="{FF2B5EF4-FFF2-40B4-BE49-F238E27FC236}">
                  <a16:creationId xmlns="" xmlns:a16="http://schemas.microsoft.com/office/drawing/2014/main" id="{E6ED3291-F61C-48C8-967E-2542AFFEE19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122572" y="3968198"/>
              <a:ext cx="535435" cy="296329"/>
            </a:xfrm>
            <a:custGeom>
              <a:avLst/>
              <a:gdLst>
                <a:gd name="T0" fmla="*/ 132 w 139"/>
                <a:gd name="T1" fmla="*/ 75 h 77"/>
                <a:gd name="T2" fmla="*/ 70 w 139"/>
                <a:gd name="T3" fmla="*/ 1 h 77"/>
                <a:gd name="T4" fmla="*/ 27 w 139"/>
                <a:gd name="T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77">
                  <a:moveTo>
                    <a:pt x="132" y="75"/>
                  </a:moveTo>
                  <a:cubicBezTo>
                    <a:pt x="139" y="57"/>
                    <a:pt x="124" y="0"/>
                    <a:pt x="70" y="1"/>
                  </a:cubicBezTo>
                  <a:cubicBezTo>
                    <a:pt x="0" y="1"/>
                    <a:pt x="1" y="70"/>
                    <a:pt x="27" y="77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16">
              <a:extLst>
                <a:ext uri="{FF2B5EF4-FFF2-40B4-BE49-F238E27FC236}">
                  <a16:creationId xmlns="" xmlns:a16="http://schemas.microsoft.com/office/drawing/2014/main" id="{1930802D-4D6B-4C2C-8367-4E2B7BEC53A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646404" y="3929369"/>
              <a:ext cx="459820" cy="153274"/>
            </a:xfrm>
            <a:custGeom>
              <a:avLst/>
              <a:gdLst>
                <a:gd name="T0" fmla="*/ 0 w 119"/>
                <a:gd name="T1" fmla="*/ 33 h 40"/>
                <a:gd name="T2" fmla="*/ 56 w 119"/>
                <a:gd name="T3" fmla="*/ 5 h 40"/>
                <a:gd name="T4" fmla="*/ 119 w 11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40">
                  <a:moveTo>
                    <a:pt x="0" y="33"/>
                  </a:moveTo>
                  <a:cubicBezTo>
                    <a:pt x="0" y="33"/>
                    <a:pt x="14" y="10"/>
                    <a:pt x="56" y="5"/>
                  </a:cubicBezTo>
                  <a:cubicBezTo>
                    <a:pt x="104" y="0"/>
                    <a:pt x="119" y="40"/>
                    <a:pt x="119" y="4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17">
              <a:extLst>
                <a:ext uri="{FF2B5EF4-FFF2-40B4-BE49-F238E27FC236}">
                  <a16:creationId xmlns="" xmlns:a16="http://schemas.microsoft.com/office/drawing/2014/main" id="{60486907-10BA-4BF7-8AB7-2E7152E221C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891641" y="4105123"/>
              <a:ext cx="91965" cy="151230"/>
            </a:xfrm>
            <a:custGeom>
              <a:avLst/>
              <a:gdLst>
                <a:gd name="T0" fmla="*/ 0 w 24"/>
                <a:gd name="T1" fmla="*/ 0 h 39"/>
                <a:gd name="T2" fmla="*/ 11 w 24"/>
                <a:gd name="T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39">
                  <a:moveTo>
                    <a:pt x="0" y="0"/>
                  </a:moveTo>
                  <a:cubicBezTo>
                    <a:pt x="0" y="0"/>
                    <a:pt x="24" y="5"/>
                    <a:pt x="11" y="39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18">
              <a:extLst>
                <a:ext uri="{FF2B5EF4-FFF2-40B4-BE49-F238E27FC236}">
                  <a16:creationId xmlns="" xmlns:a16="http://schemas.microsoft.com/office/drawing/2014/main" id="{A71D7921-9D8E-469A-8E28-8B1FA2F6B6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3926383" y="4094904"/>
              <a:ext cx="69484" cy="75615"/>
            </a:xfrm>
            <a:custGeom>
              <a:avLst/>
              <a:gdLst>
                <a:gd name="T0" fmla="*/ 18 w 18"/>
                <a:gd name="T1" fmla="*/ 0 h 20"/>
                <a:gd name="T2" fmla="*/ 0 w 18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20">
                  <a:moveTo>
                    <a:pt x="18" y="0"/>
                  </a:moveTo>
                  <a:cubicBezTo>
                    <a:pt x="18" y="0"/>
                    <a:pt x="15" y="16"/>
                    <a:pt x="0" y="2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Line 19">
              <a:extLst>
                <a:ext uri="{FF2B5EF4-FFF2-40B4-BE49-F238E27FC236}">
                  <a16:creationId xmlns="" xmlns:a16="http://schemas.microsoft.com/office/drawing/2014/main" id="{F4736115-7BB6-4FF7-A2B1-5221425C35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978790" y="4889882"/>
              <a:ext cx="0" cy="314721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Line 20">
              <a:extLst>
                <a:ext uri="{FF2B5EF4-FFF2-40B4-BE49-F238E27FC236}">
                  <a16:creationId xmlns="" xmlns:a16="http://schemas.microsoft.com/office/drawing/2014/main" id="{AEBE3C8C-3F01-49DF-87E7-7E391AE5A2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136151" y="5047242"/>
              <a:ext cx="310634" cy="0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Line 21">
              <a:extLst>
                <a:ext uri="{FF2B5EF4-FFF2-40B4-BE49-F238E27FC236}">
                  <a16:creationId xmlns="" xmlns:a16="http://schemas.microsoft.com/office/drawing/2014/main" id="{8C95E520-D8CF-49CF-836E-119D13C6F2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706327" y="4575161"/>
              <a:ext cx="0" cy="261586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Line 22">
              <a:extLst>
                <a:ext uri="{FF2B5EF4-FFF2-40B4-BE49-F238E27FC236}">
                  <a16:creationId xmlns="" xmlns:a16="http://schemas.microsoft.com/office/drawing/2014/main" id="{9C50C587-D9E0-477A-93F6-3CE6B7ED9B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837120" y="4705954"/>
              <a:ext cx="261586" cy="0"/>
            </a:xfrm>
            <a:prstGeom prst="lin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Oval 23">
              <a:extLst>
                <a:ext uri="{FF2B5EF4-FFF2-40B4-BE49-F238E27FC236}">
                  <a16:creationId xmlns="" xmlns:a16="http://schemas.microsoft.com/office/drawing/2014/main" id="{4B28F21B-CA7C-419D-AC69-E62028FC8FF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1933831" y="4613989"/>
              <a:ext cx="100139" cy="100139"/>
            </a:xfrm>
            <a:prstGeom prst="ellipse">
              <a:avLst/>
            </a:prstGeom>
            <a:noFill/>
            <a:ln w="349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Oval 24">
              <a:extLst>
                <a:ext uri="{FF2B5EF4-FFF2-40B4-BE49-F238E27FC236}">
                  <a16:creationId xmlns="" xmlns:a16="http://schemas.microsoft.com/office/drawing/2014/main" id="{65A33CF3-90A1-482A-9717-DD2D329B591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3987692" y="4951191"/>
              <a:ext cx="100139" cy="100139"/>
            </a:xfrm>
            <a:prstGeom prst="ellips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Oval 25">
              <a:extLst>
                <a:ext uri="{FF2B5EF4-FFF2-40B4-BE49-F238E27FC236}">
                  <a16:creationId xmlns="" xmlns:a16="http://schemas.microsoft.com/office/drawing/2014/main" id="{163AB2AE-861C-4995-8C34-C39001D11C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-1809168" y="3806751"/>
              <a:ext cx="134880" cy="138968"/>
            </a:xfrm>
            <a:prstGeom prst="ellips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Line 26">
              <a:extLst>
                <a:ext uri="{FF2B5EF4-FFF2-40B4-BE49-F238E27FC236}">
                  <a16:creationId xmlns="" xmlns:a16="http://schemas.microsoft.com/office/drawing/2014/main" id="{1F0E0FD2-C20E-4BBF-8D35-073D8C50C1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56725" y="4609902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Line 27">
              <a:extLst>
                <a:ext uri="{FF2B5EF4-FFF2-40B4-BE49-F238E27FC236}">
                  <a16:creationId xmlns="" xmlns:a16="http://schemas.microsoft.com/office/drawing/2014/main" id="{20CC48DB-9278-4019-9EB9-469551FEC7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56725" y="4755001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Line 28">
              <a:extLst>
                <a:ext uri="{FF2B5EF4-FFF2-40B4-BE49-F238E27FC236}">
                  <a16:creationId xmlns="" xmlns:a16="http://schemas.microsoft.com/office/drawing/2014/main" id="{5DA37FEF-E012-4C1A-A2A6-BED9A425CC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360952" y="4714128"/>
              <a:ext cx="63354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Line 29">
              <a:extLst>
                <a:ext uri="{FF2B5EF4-FFF2-40B4-BE49-F238E27FC236}">
                  <a16:creationId xmlns="" xmlns:a16="http://schemas.microsoft.com/office/drawing/2014/main" id="{FB11DB5C-6F86-449B-B1E7-E3BB71C4E6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13809" y="4714128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Line 30">
              <a:extLst>
                <a:ext uri="{FF2B5EF4-FFF2-40B4-BE49-F238E27FC236}">
                  <a16:creationId xmlns="" xmlns:a16="http://schemas.microsoft.com/office/drawing/2014/main" id="{C6ABE968-597F-4E3E-97A3-9A6A1C9D47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903902" y="4558811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Line 31">
              <a:extLst>
                <a:ext uri="{FF2B5EF4-FFF2-40B4-BE49-F238E27FC236}">
                  <a16:creationId xmlns="" xmlns:a16="http://schemas.microsoft.com/office/drawing/2014/main" id="{727101EF-7222-4D1C-AA27-3B216F9E57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903902" y="4705954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Line 32">
              <a:extLst>
                <a:ext uri="{FF2B5EF4-FFF2-40B4-BE49-F238E27FC236}">
                  <a16:creationId xmlns="" xmlns:a16="http://schemas.microsoft.com/office/drawing/2014/main" id="{4F02DE7B-ECAC-40CD-B529-2D258B4E51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008128" y="4663037"/>
              <a:ext cx="63354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Line 33">
              <a:extLst>
                <a:ext uri="{FF2B5EF4-FFF2-40B4-BE49-F238E27FC236}">
                  <a16:creationId xmlns="" xmlns:a16="http://schemas.microsoft.com/office/drawing/2014/main" id="{FBBCCAD4-11E3-4371-81F5-17F708663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860986" y="4663037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Line 34">
              <a:extLst>
                <a:ext uri="{FF2B5EF4-FFF2-40B4-BE49-F238E27FC236}">
                  <a16:creationId xmlns="" xmlns:a16="http://schemas.microsoft.com/office/drawing/2014/main" id="{D170E26B-EE26-44E6-940E-6EDC0358D4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924997" y="5466189"/>
              <a:ext cx="0" cy="61309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Line 35">
              <a:extLst>
                <a:ext uri="{FF2B5EF4-FFF2-40B4-BE49-F238E27FC236}">
                  <a16:creationId xmlns="" xmlns:a16="http://schemas.microsoft.com/office/drawing/2014/main" id="{DC623C44-9236-4F22-BD72-3890CE4AC4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924997" y="5611287"/>
              <a:ext cx="0" cy="63354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Line 36">
              <a:extLst>
                <a:ext uri="{FF2B5EF4-FFF2-40B4-BE49-F238E27FC236}">
                  <a16:creationId xmlns="" xmlns:a16="http://schemas.microsoft.com/office/drawing/2014/main" id="{99C71302-42DF-4CE6-8CE3-255FBE33D2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029223" y="5570414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Line 37">
              <a:extLst>
                <a:ext uri="{FF2B5EF4-FFF2-40B4-BE49-F238E27FC236}">
                  <a16:creationId xmlns="" xmlns:a16="http://schemas.microsoft.com/office/drawing/2014/main" id="{60FAABBD-2566-4202-9E7B-BD8408DAE6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884125" y="5570414"/>
              <a:ext cx="61309" cy="0"/>
            </a:xfrm>
            <a:prstGeom prst="line">
              <a:avLst/>
            </a:prstGeom>
            <a:noFill/>
            <a:ln w="23813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Line 38">
              <a:extLst>
                <a:ext uri="{FF2B5EF4-FFF2-40B4-BE49-F238E27FC236}">
                  <a16:creationId xmlns="" xmlns:a16="http://schemas.microsoft.com/office/drawing/2014/main" id="{C5DC21AD-257F-4B48-962E-FC8F7C4752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895727" y="3310145"/>
              <a:ext cx="0" cy="47004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Line 39">
              <a:extLst>
                <a:ext uri="{FF2B5EF4-FFF2-40B4-BE49-F238E27FC236}">
                  <a16:creationId xmlns="" xmlns:a16="http://schemas.microsoft.com/office/drawing/2014/main" id="{BB14C726-7884-47E6-824E-86E3312E1F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3899815" y="3418458"/>
              <a:ext cx="4087" cy="47004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Line 40">
              <a:extLst>
                <a:ext uri="{FF2B5EF4-FFF2-40B4-BE49-F238E27FC236}">
                  <a16:creationId xmlns="" xmlns:a16="http://schemas.microsoft.com/office/drawing/2014/main" id="{B271F57C-74DD-457B-B13C-F1C26D9607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973387" y="3387803"/>
              <a:ext cx="47004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Line 41">
              <a:extLst>
                <a:ext uri="{FF2B5EF4-FFF2-40B4-BE49-F238E27FC236}">
                  <a16:creationId xmlns="" xmlns:a16="http://schemas.microsoft.com/office/drawing/2014/main" id="{C63F7155-7302-41E0-B9C5-C6C6BB13E8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865073" y="3391890"/>
              <a:ext cx="47004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Line 42">
              <a:extLst>
                <a:ext uri="{FF2B5EF4-FFF2-40B4-BE49-F238E27FC236}">
                  <a16:creationId xmlns="" xmlns:a16="http://schemas.microsoft.com/office/drawing/2014/main" id="{E317FF2B-6518-459A-B32B-8A9AF1FF2D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71031" y="3471593"/>
              <a:ext cx="0" cy="77658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Line 43">
              <a:extLst>
                <a:ext uri="{FF2B5EF4-FFF2-40B4-BE49-F238E27FC236}">
                  <a16:creationId xmlns="" xmlns:a16="http://schemas.microsoft.com/office/drawing/2014/main" id="{157098E3-3240-4FEB-AE2C-988073BAF8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2275119" y="3649389"/>
              <a:ext cx="0" cy="75615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Line 44">
              <a:extLst>
                <a:ext uri="{FF2B5EF4-FFF2-40B4-BE49-F238E27FC236}">
                  <a16:creationId xmlns="" xmlns:a16="http://schemas.microsoft.com/office/drawing/2014/main" id="{0F5CC9A4-C6F1-463D-A786-9DF3ADDF33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401825" y="3594212"/>
              <a:ext cx="75615" cy="4087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Line 45">
              <a:extLst>
                <a:ext uri="{FF2B5EF4-FFF2-40B4-BE49-F238E27FC236}">
                  <a16:creationId xmlns="" xmlns:a16="http://schemas.microsoft.com/office/drawing/2014/main" id="{4C60528A-7DD1-46EC-A31B-2F4089E698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21984" y="3598299"/>
              <a:ext cx="73571" cy="4087"/>
            </a:xfrm>
            <a:prstGeom prst="line">
              <a:avLst/>
            </a:prstGeom>
            <a:noFill/>
            <a:ln w="349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46">
              <a:extLst>
                <a:ext uri="{FF2B5EF4-FFF2-40B4-BE49-F238E27FC236}">
                  <a16:creationId xmlns="" xmlns:a16="http://schemas.microsoft.com/office/drawing/2014/main" id="{5C0A83D3-CF2A-4464-AA3E-0C26E127DC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4114398" y="3710699"/>
              <a:ext cx="114444" cy="114444"/>
            </a:xfrm>
            <a:custGeom>
              <a:avLst/>
              <a:gdLst>
                <a:gd name="T0" fmla="*/ 30 w 30"/>
                <a:gd name="T1" fmla="*/ 15 h 30"/>
                <a:gd name="T2" fmla="*/ 14 w 30"/>
                <a:gd name="T3" fmla="*/ 0 h 30"/>
                <a:gd name="T4" fmla="*/ 0 w 30"/>
                <a:gd name="T5" fmla="*/ 16 h 30"/>
                <a:gd name="T6" fmla="*/ 15 w 30"/>
                <a:gd name="T7" fmla="*/ 30 h 30"/>
                <a:gd name="T8" fmla="*/ 30 w 30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cubicBezTo>
                    <a:pt x="30" y="6"/>
                    <a:pt x="23" y="0"/>
                    <a:pt x="14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24" y="30"/>
                    <a:pt x="30" y="23"/>
                    <a:pt x="30" y="15"/>
                  </a:cubicBezTo>
                  <a:close/>
                </a:path>
              </a:pathLst>
            </a:custGeom>
            <a:noFill/>
            <a:ln w="349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47">
              <a:extLst>
                <a:ext uri="{FF2B5EF4-FFF2-40B4-BE49-F238E27FC236}">
                  <a16:creationId xmlns="" xmlns:a16="http://schemas.microsoft.com/office/drawing/2014/main" id="{20897BCA-F9F5-487A-BAE5-EE3E0767603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-2653193" y="4109210"/>
              <a:ext cx="161448" cy="155317"/>
            </a:xfrm>
            <a:custGeom>
              <a:avLst/>
              <a:gdLst>
                <a:gd name="T0" fmla="*/ 42 w 42"/>
                <a:gd name="T1" fmla="*/ 40 h 40"/>
                <a:gd name="T2" fmla="*/ 0 w 42"/>
                <a:gd name="T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40">
                  <a:moveTo>
                    <a:pt x="42" y="40"/>
                  </a:moveTo>
                  <a:cubicBezTo>
                    <a:pt x="42" y="40"/>
                    <a:pt x="38" y="0"/>
                    <a:pt x="0" y="0"/>
                  </a:cubicBezTo>
                </a:path>
              </a:pathLst>
            </a:custGeom>
            <a:noFill/>
            <a:ln w="476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48">
              <a:extLst>
                <a:ext uri="{FF2B5EF4-FFF2-40B4-BE49-F238E27FC236}">
                  <a16:creationId xmlns="" xmlns:a16="http://schemas.microsoft.com/office/drawing/2014/main" id="{778A66B9-0E7E-41E2-9C72-E3AB5DCEDFDB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2788074" y="4920536"/>
              <a:ext cx="562003" cy="598788"/>
            </a:xfrm>
            <a:custGeom>
              <a:avLst/>
              <a:gdLst>
                <a:gd name="T0" fmla="*/ 137 w 146"/>
                <a:gd name="T1" fmla="*/ 115 h 156"/>
                <a:gd name="T2" fmla="*/ 146 w 146"/>
                <a:gd name="T3" fmla="*/ 88 h 156"/>
                <a:gd name="T4" fmla="*/ 135 w 146"/>
                <a:gd name="T5" fmla="*/ 85 h 156"/>
                <a:gd name="T6" fmla="*/ 134 w 146"/>
                <a:gd name="T7" fmla="*/ 64 h 156"/>
                <a:gd name="T8" fmla="*/ 145 w 146"/>
                <a:gd name="T9" fmla="*/ 59 h 156"/>
                <a:gd name="T10" fmla="*/ 132 w 146"/>
                <a:gd name="T11" fmla="*/ 34 h 156"/>
                <a:gd name="T12" fmla="*/ 122 w 146"/>
                <a:gd name="T13" fmla="*/ 39 h 156"/>
                <a:gd name="T14" fmla="*/ 106 w 146"/>
                <a:gd name="T15" fmla="*/ 25 h 156"/>
                <a:gd name="T16" fmla="*/ 110 w 146"/>
                <a:gd name="T17" fmla="*/ 14 h 156"/>
                <a:gd name="T18" fmla="*/ 112 w 146"/>
                <a:gd name="T19" fmla="*/ 9 h 156"/>
                <a:gd name="T20" fmla="*/ 85 w 146"/>
                <a:gd name="T21" fmla="*/ 0 h 156"/>
                <a:gd name="T22" fmla="*/ 83 w 146"/>
                <a:gd name="T23" fmla="*/ 5 h 156"/>
                <a:gd name="T24" fmla="*/ 80 w 146"/>
                <a:gd name="T25" fmla="*/ 16 h 156"/>
                <a:gd name="T26" fmla="*/ 59 w 146"/>
                <a:gd name="T27" fmla="*/ 17 h 156"/>
                <a:gd name="T28" fmla="*/ 54 w 146"/>
                <a:gd name="T29" fmla="*/ 7 h 156"/>
                <a:gd name="T30" fmla="*/ 29 w 146"/>
                <a:gd name="T31" fmla="*/ 19 h 156"/>
                <a:gd name="T32" fmla="*/ 34 w 146"/>
                <a:gd name="T33" fmla="*/ 30 h 156"/>
                <a:gd name="T34" fmla="*/ 20 w 146"/>
                <a:gd name="T35" fmla="*/ 45 h 156"/>
                <a:gd name="T36" fmla="*/ 9 w 146"/>
                <a:gd name="T37" fmla="*/ 41 h 156"/>
                <a:gd name="T38" fmla="*/ 0 w 146"/>
                <a:gd name="T39" fmla="*/ 68 h 156"/>
                <a:gd name="T40" fmla="*/ 11 w 146"/>
                <a:gd name="T41" fmla="*/ 72 h 156"/>
                <a:gd name="T42" fmla="*/ 12 w 146"/>
                <a:gd name="T43" fmla="*/ 92 h 156"/>
                <a:gd name="T44" fmla="*/ 2 w 146"/>
                <a:gd name="T45" fmla="*/ 97 h 156"/>
                <a:gd name="T46" fmla="*/ 14 w 146"/>
                <a:gd name="T47" fmla="*/ 123 h 156"/>
                <a:gd name="T48" fmla="*/ 25 w 146"/>
                <a:gd name="T49" fmla="*/ 118 h 156"/>
                <a:gd name="T50" fmla="*/ 40 w 146"/>
                <a:gd name="T51" fmla="*/ 131 h 156"/>
                <a:gd name="T52" fmla="*/ 36 w 146"/>
                <a:gd name="T53" fmla="*/ 142 h 156"/>
                <a:gd name="T54" fmla="*/ 35 w 146"/>
                <a:gd name="T55" fmla="*/ 147 h 156"/>
                <a:gd name="T56" fmla="*/ 61 w 146"/>
                <a:gd name="T57" fmla="*/ 156 h 156"/>
                <a:gd name="T58" fmla="*/ 63 w 146"/>
                <a:gd name="T59" fmla="*/ 151 h 156"/>
                <a:gd name="T60" fmla="*/ 67 w 146"/>
                <a:gd name="T61" fmla="*/ 140 h 156"/>
                <a:gd name="T62" fmla="*/ 87 w 146"/>
                <a:gd name="T63" fmla="*/ 139 h 156"/>
                <a:gd name="T64" fmla="*/ 92 w 146"/>
                <a:gd name="T65" fmla="*/ 150 h 156"/>
                <a:gd name="T66" fmla="*/ 118 w 146"/>
                <a:gd name="T67" fmla="*/ 137 h 156"/>
                <a:gd name="T68" fmla="*/ 113 w 146"/>
                <a:gd name="T69" fmla="*/ 127 h 156"/>
                <a:gd name="T70" fmla="*/ 126 w 146"/>
                <a:gd name="T71" fmla="*/ 111 h 156"/>
                <a:gd name="T72" fmla="*/ 137 w 146"/>
                <a:gd name="T73" fmla="*/ 115 h 156"/>
                <a:gd name="T74" fmla="*/ 65 w 146"/>
                <a:gd name="T75" fmla="*/ 103 h 156"/>
                <a:gd name="T76" fmla="*/ 49 w 146"/>
                <a:gd name="T77" fmla="*/ 70 h 156"/>
                <a:gd name="T78" fmla="*/ 82 w 146"/>
                <a:gd name="T79" fmla="*/ 54 h 156"/>
                <a:gd name="T80" fmla="*/ 98 w 146"/>
                <a:gd name="T81" fmla="*/ 87 h 156"/>
                <a:gd name="T82" fmla="*/ 65 w 146"/>
                <a:gd name="T83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156">
                  <a:moveTo>
                    <a:pt x="137" y="115"/>
                  </a:moveTo>
                  <a:cubicBezTo>
                    <a:pt x="146" y="88"/>
                    <a:pt x="146" y="88"/>
                    <a:pt x="146" y="88"/>
                  </a:cubicBezTo>
                  <a:cubicBezTo>
                    <a:pt x="135" y="85"/>
                    <a:pt x="135" y="85"/>
                    <a:pt x="135" y="85"/>
                  </a:cubicBezTo>
                  <a:cubicBezTo>
                    <a:pt x="136" y="78"/>
                    <a:pt x="136" y="71"/>
                    <a:pt x="134" y="6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17" y="34"/>
                    <a:pt x="112" y="29"/>
                    <a:pt x="106" y="2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3" y="15"/>
                    <a:pt x="66" y="16"/>
                    <a:pt x="59" y="1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29" y="34"/>
                    <a:pt x="24" y="39"/>
                    <a:pt x="20" y="45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9"/>
                    <a:pt x="11" y="86"/>
                    <a:pt x="12" y="92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9" y="123"/>
                    <a:pt x="34" y="127"/>
                    <a:pt x="40" y="13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74" y="141"/>
                    <a:pt x="81" y="141"/>
                    <a:pt x="87" y="139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13" y="127"/>
                    <a:pt x="113" y="127"/>
                    <a:pt x="113" y="127"/>
                  </a:cubicBezTo>
                  <a:cubicBezTo>
                    <a:pt x="118" y="122"/>
                    <a:pt x="122" y="117"/>
                    <a:pt x="126" y="111"/>
                  </a:cubicBezTo>
                  <a:lnTo>
                    <a:pt x="137" y="115"/>
                  </a:lnTo>
                  <a:close/>
                  <a:moveTo>
                    <a:pt x="65" y="103"/>
                  </a:moveTo>
                  <a:cubicBezTo>
                    <a:pt x="51" y="98"/>
                    <a:pt x="44" y="83"/>
                    <a:pt x="49" y="70"/>
                  </a:cubicBezTo>
                  <a:cubicBezTo>
                    <a:pt x="53" y="56"/>
                    <a:pt x="68" y="49"/>
                    <a:pt x="82" y="54"/>
                  </a:cubicBezTo>
                  <a:cubicBezTo>
                    <a:pt x="95" y="58"/>
                    <a:pt x="102" y="73"/>
                    <a:pt x="98" y="87"/>
                  </a:cubicBezTo>
                  <a:cubicBezTo>
                    <a:pt x="93" y="100"/>
                    <a:pt x="78" y="108"/>
                    <a:pt x="65" y="10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49">
              <a:extLst>
                <a:ext uri="{FF2B5EF4-FFF2-40B4-BE49-F238E27FC236}">
                  <a16:creationId xmlns="" xmlns:a16="http://schemas.microsoft.com/office/drawing/2014/main" id="{BA59BE6C-CDF8-458D-B6B5-CE753545D17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3783328" y="4605815"/>
              <a:ext cx="819502" cy="876724"/>
            </a:xfrm>
            <a:custGeom>
              <a:avLst/>
              <a:gdLst>
                <a:gd name="T0" fmla="*/ 213 w 213"/>
                <a:gd name="T1" fmla="*/ 123 h 228"/>
                <a:gd name="T2" fmla="*/ 209 w 213"/>
                <a:gd name="T3" fmla="*/ 82 h 228"/>
                <a:gd name="T4" fmla="*/ 192 w 213"/>
                <a:gd name="T5" fmla="*/ 84 h 228"/>
                <a:gd name="T6" fmla="*/ 177 w 213"/>
                <a:gd name="T7" fmla="*/ 58 h 228"/>
                <a:gd name="T8" fmla="*/ 188 w 213"/>
                <a:gd name="T9" fmla="*/ 45 h 228"/>
                <a:gd name="T10" fmla="*/ 156 w 213"/>
                <a:gd name="T11" fmla="*/ 19 h 228"/>
                <a:gd name="T12" fmla="*/ 146 w 213"/>
                <a:gd name="T13" fmla="*/ 32 h 228"/>
                <a:gd name="T14" fmla="*/ 117 w 213"/>
                <a:gd name="T15" fmla="*/ 24 h 228"/>
                <a:gd name="T16" fmla="*/ 115 w 213"/>
                <a:gd name="T17" fmla="*/ 7 h 228"/>
                <a:gd name="T18" fmla="*/ 115 w 213"/>
                <a:gd name="T19" fmla="*/ 0 h 228"/>
                <a:gd name="T20" fmla="*/ 74 w 213"/>
                <a:gd name="T21" fmla="*/ 4 h 228"/>
                <a:gd name="T22" fmla="*/ 75 w 213"/>
                <a:gd name="T23" fmla="*/ 11 h 228"/>
                <a:gd name="T24" fmla="*/ 77 w 213"/>
                <a:gd name="T25" fmla="*/ 28 h 228"/>
                <a:gd name="T26" fmla="*/ 51 w 213"/>
                <a:gd name="T27" fmla="*/ 43 h 228"/>
                <a:gd name="T28" fmla="*/ 37 w 213"/>
                <a:gd name="T29" fmla="*/ 32 h 228"/>
                <a:gd name="T30" fmla="*/ 12 w 213"/>
                <a:gd name="T31" fmla="*/ 64 h 228"/>
                <a:gd name="T32" fmla="*/ 25 w 213"/>
                <a:gd name="T33" fmla="*/ 74 h 228"/>
                <a:gd name="T34" fmla="*/ 17 w 213"/>
                <a:gd name="T35" fmla="*/ 103 h 228"/>
                <a:gd name="T36" fmla="*/ 0 w 213"/>
                <a:gd name="T37" fmla="*/ 105 h 228"/>
                <a:gd name="T38" fmla="*/ 4 w 213"/>
                <a:gd name="T39" fmla="*/ 145 h 228"/>
                <a:gd name="T40" fmla="*/ 21 w 213"/>
                <a:gd name="T41" fmla="*/ 143 h 228"/>
                <a:gd name="T42" fmla="*/ 35 w 213"/>
                <a:gd name="T43" fmla="*/ 169 h 228"/>
                <a:gd name="T44" fmla="*/ 25 w 213"/>
                <a:gd name="T45" fmla="*/ 183 h 228"/>
                <a:gd name="T46" fmla="*/ 56 w 213"/>
                <a:gd name="T47" fmla="*/ 208 h 228"/>
                <a:gd name="T48" fmla="*/ 67 w 213"/>
                <a:gd name="T49" fmla="*/ 195 h 228"/>
                <a:gd name="T50" fmla="*/ 96 w 213"/>
                <a:gd name="T51" fmla="*/ 203 h 228"/>
                <a:gd name="T52" fmla="*/ 97 w 213"/>
                <a:gd name="T53" fmla="*/ 220 h 228"/>
                <a:gd name="T54" fmla="*/ 98 w 213"/>
                <a:gd name="T55" fmla="*/ 228 h 228"/>
                <a:gd name="T56" fmla="*/ 139 w 213"/>
                <a:gd name="T57" fmla="*/ 223 h 228"/>
                <a:gd name="T58" fmla="*/ 138 w 213"/>
                <a:gd name="T59" fmla="*/ 216 h 228"/>
                <a:gd name="T60" fmla="*/ 136 w 213"/>
                <a:gd name="T61" fmla="*/ 199 h 228"/>
                <a:gd name="T62" fmla="*/ 162 w 213"/>
                <a:gd name="T63" fmla="*/ 185 h 228"/>
                <a:gd name="T64" fmla="*/ 175 w 213"/>
                <a:gd name="T65" fmla="*/ 195 h 228"/>
                <a:gd name="T66" fmla="*/ 201 w 213"/>
                <a:gd name="T67" fmla="*/ 164 h 228"/>
                <a:gd name="T68" fmla="*/ 188 w 213"/>
                <a:gd name="T69" fmla="*/ 153 h 228"/>
                <a:gd name="T70" fmla="*/ 196 w 213"/>
                <a:gd name="T71" fmla="*/ 124 h 228"/>
                <a:gd name="T72" fmla="*/ 213 w 213"/>
                <a:gd name="T73" fmla="*/ 123 h 228"/>
                <a:gd name="T74" fmla="*/ 110 w 213"/>
                <a:gd name="T75" fmla="*/ 151 h 228"/>
                <a:gd name="T76" fmla="*/ 69 w 213"/>
                <a:gd name="T77" fmla="*/ 118 h 228"/>
                <a:gd name="T78" fmla="*/ 102 w 213"/>
                <a:gd name="T79" fmla="*/ 76 h 228"/>
                <a:gd name="T80" fmla="*/ 144 w 213"/>
                <a:gd name="T81" fmla="*/ 110 h 228"/>
                <a:gd name="T82" fmla="*/ 110 w 213"/>
                <a:gd name="T83" fmla="*/ 15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3" h="228">
                  <a:moveTo>
                    <a:pt x="213" y="123"/>
                  </a:moveTo>
                  <a:cubicBezTo>
                    <a:pt x="209" y="82"/>
                    <a:pt x="209" y="82"/>
                    <a:pt x="209" y="82"/>
                  </a:cubicBezTo>
                  <a:cubicBezTo>
                    <a:pt x="192" y="84"/>
                    <a:pt x="192" y="84"/>
                    <a:pt x="192" y="84"/>
                  </a:cubicBezTo>
                  <a:cubicBezTo>
                    <a:pt x="188" y="74"/>
                    <a:pt x="184" y="65"/>
                    <a:pt x="177" y="58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7" y="28"/>
                    <a:pt x="127" y="25"/>
                    <a:pt x="117" y="24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67" y="32"/>
                    <a:pt x="58" y="36"/>
                    <a:pt x="51" y="4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1" y="83"/>
                    <a:pt x="18" y="93"/>
                    <a:pt x="17" y="10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4" y="153"/>
                    <a:pt x="29" y="162"/>
                    <a:pt x="35" y="169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76" y="199"/>
                    <a:pt x="86" y="202"/>
                    <a:pt x="96" y="203"/>
                  </a:cubicBezTo>
                  <a:cubicBezTo>
                    <a:pt x="97" y="220"/>
                    <a:pt x="97" y="220"/>
                    <a:pt x="97" y="220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139" y="223"/>
                    <a:pt x="139" y="223"/>
                    <a:pt x="139" y="223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6" y="199"/>
                    <a:pt x="136" y="199"/>
                    <a:pt x="136" y="199"/>
                  </a:cubicBezTo>
                  <a:cubicBezTo>
                    <a:pt x="146" y="196"/>
                    <a:pt x="155" y="191"/>
                    <a:pt x="162" y="185"/>
                  </a:cubicBezTo>
                  <a:cubicBezTo>
                    <a:pt x="175" y="195"/>
                    <a:pt x="175" y="195"/>
                    <a:pt x="175" y="195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92" y="144"/>
                    <a:pt x="195" y="134"/>
                    <a:pt x="196" y="124"/>
                  </a:cubicBezTo>
                  <a:lnTo>
                    <a:pt x="213" y="123"/>
                  </a:lnTo>
                  <a:close/>
                  <a:moveTo>
                    <a:pt x="110" y="151"/>
                  </a:moveTo>
                  <a:cubicBezTo>
                    <a:pt x="90" y="153"/>
                    <a:pt x="71" y="138"/>
                    <a:pt x="69" y="118"/>
                  </a:cubicBezTo>
                  <a:cubicBezTo>
                    <a:pt x="67" y="97"/>
                    <a:pt x="82" y="78"/>
                    <a:pt x="102" y="76"/>
                  </a:cubicBezTo>
                  <a:cubicBezTo>
                    <a:pt x="123" y="74"/>
                    <a:pt x="142" y="89"/>
                    <a:pt x="144" y="110"/>
                  </a:cubicBezTo>
                  <a:cubicBezTo>
                    <a:pt x="146" y="130"/>
                    <a:pt x="131" y="149"/>
                    <a:pt x="110" y="151"/>
                  </a:cubicBezTo>
                  <a:close/>
                </a:path>
              </a:pathLst>
            </a:custGeom>
            <a:noFill/>
            <a:ln w="47625" cap="flat">
              <a:solidFill>
                <a:srgbClr val="F5F5F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1" name="Freeform 6">
            <a:extLst>
              <a:ext uri="{FF2B5EF4-FFF2-40B4-BE49-F238E27FC236}">
                <a16:creationId xmlns="" xmlns:a16="http://schemas.microsoft.com/office/drawing/2014/main" id="{A84AAED1-14DA-4E4E-B238-EDCC62499BD6}"/>
              </a:ext>
            </a:extLst>
          </p:cNvPr>
          <p:cNvSpPr>
            <a:spLocks/>
          </p:cNvSpPr>
          <p:nvPr/>
        </p:nvSpPr>
        <p:spPr bwMode="auto">
          <a:xfrm>
            <a:off x="10772282" y="1201458"/>
            <a:ext cx="1297714" cy="2685348"/>
          </a:xfrm>
          <a:custGeom>
            <a:avLst/>
            <a:gdLst>
              <a:gd name="T0" fmla="*/ 163 w 337"/>
              <a:gd name="T1" fmla="*/ 0 h 699"/>
              <a:gd name="T2" fmla="*/ 0 w 337"/>
              <a:gd name="T3" fmla="*/ 699 h 699"/>
              <a:gd name="T4" fmla="*/ 278 w 337"/>
              <a:gd name="T5" fmla="*/ 382 h 699"/>
              <a:gd name="T6" fmla="*/ 163 w 337"/>
              <a:gd name="T7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" h="699">
                <a:moveTo>
                  <a:pt x="163" y="0"/>
                </a:moveTo>
                <a:cubicBezTo>
                  <a:pt x="0" y="699"/>
                  <a:pt x="0" y="699"/>
                  <a:pt x="0" y="699"/>
                </a:cubicBezTo>
                <a:cubicBezTo>
                  <a:pt x="0" y="699"/>
                  <a:pt x="217" y="690"/>
                  <a:pt x="278" y="382"/>
                </a:cubicBezTo>
                <a:cubicBezTo>
                  <a:pt x="337" y="82"/>
                  <a:pt x="163" y="0"/>
                  <a:pt x="16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Oval 16">
            <a:extLst>
              <a:ext uri="{FF2B5EF4-FFF2-40B4-BE49-F238E27FC236}">
                <a16:creationId xmlns="" xmlns:a16="http://schemas.microsoft.com/office/drawing/2014/main" id="{F7BCD316-4227-4C86-BD75-A8BF4A429FFB}"/>
              </a:ext>
            </a:extLst>
          </p:cNvPr>
          <p:cNvSpPr/>
          <p:nvPr/>
        </p:nvSpPr>
        <p:spPr>
          <a:xfrm>
            <a:off x="6736567" y="2143866"/>
            <a:ext cx="900163" cy="900161"/>
          </a:xfrm>
          <a:prstGeom prst="ellipse">
            <a:avLst/>
          </a:prstGeom>
          <a:solidFill>
            <a:srgbClr val="93432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89" name="Freeform 69">
            <a:extLst>
              <a:ext uri="{FF2B5EF4-FFF2-40B4-BE49-F238E27FC236}">
                <a16:creationId xmlns="" xmlns:a16="http://schemas.microsoft.com/office/drawing/2014/main" id="{30B005A7-65C4-4D65-B969-7DE6A48181AB}"/>
              </a:ext>
            </a:extLst>
          </p:cNvPr>
          <p:cNvSpPr>
            <a:spLocks noEditPoints="1"/>
          </p:cNvSpPr>
          <p:nvPr/>
        </p:nvSpPr>
        <p:spPr bwMode="auto">
          <a:xfrm>
            <a:off x="6950366" y="2356636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90" name="Oval 16">
            <a:extLst>
              <a:ext uri="{FF2B5EF4-FFF2-40B4-BE49-F238E27FC236}">
                <a16:creationId xmlns="" xmlns:a16="http://schemas.microsoft.com/office/drawing/2014/main" id="{98C7D223-70F2-45DE-8A6C-19C239BDD36D}"/>
              </a:ext>
            </a:extLst>
          </p:cNvPr>
          <p:cNvSpPr/>
          <p:nvPr/>
        </p:nvSpPr>
        <p:spPr>
          <a:xfrm>
            <a:off x="8228918" y="1543766"/>
            <a:ext cx="900163" cy="900161"/>
          </a:xfrm>
          <a:prstGeom prst="ellipse">
            <a:avLst/>
          </a:prstGeom>
          <a:solidFill>
            <a:srgbClr val="008A5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91" name="Freeform 69">
            <a:extLst>
              <a:ext uri="{FF2B5EF4-FFF2-40B4-BE49-F238E27FC236}">
                <a16:creationId xmlns="" xmlns:a16="http://schemas.microsoft.com/office/drawing/2014/main" id="{E6AD2DEC-88C1-42EC-9612-D57BB9A8BE98}"/>
              </a:ext>
            </a:extLst>
          </p:cNvPr>
          <p:cNvSpPr>
            <a:spLocks noEditPoints="1"/>
          </p:cNvSpPr>
          <p:nvPr/>
        </p:nvSpPr>
        <p:spPr bwMode="auto">
          <a:xfrm>
            <a:off x="8442717" y="1756536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92" name="Oval 16">
            <a:extLst>
              <a:ext uri="{FF2B5EF4-FFF2-40B4-BE49-F238E27FC236}">
                <a16:creationId xmlns="" xmlns:a16="http://schemas.microsoft.com/office/drawing/2014/main" id="{0ACB8EA9-B598-4930-9F74-DF09EAE47FB0}"/>
              </a:ext>
            </a:extLst>
          </p:cNvPr>
          <p:cNvSpPr/>
          <p:nvPr/>
        </p:nvSpPr>
        <p:spPr>
          <a:xfrm>
            <a:off x="9757586" y="1601835"/>
            <a:ext cx="900163" cy="900161"/>
          </a:xfrm>
          <a:prstGeom prst="ellipse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>
              <a:cs typeface="+mn-ea"/>
              <a:sym typeface="+mn-lt"/>
            </a:endParaRPr>
          </a:p>
        </p:txBody>
      </p:sp>
      <p:sp>
        <p:nvSpPr>
          <p:cNvPr id="93" name="Freeform 69">
            <a:extLst>
              <a:ext uri="{FF2B5EF4-FFF2-40B4-BE49-F238E27FC236}">
                <a16:creationId xmlns="" xmlns:a16="http://schemas.microsoft.com/office/drawing/2014/main" id="{2E366AC3-784A-45B5-BB7D-379BD68AF90A}"/>
              </a:ext>
            </a:extLst>
          </p:cNvPr>
          <p:cNvSpPr>
            <a:spLocks noEditPoints="1"/>
          </p:cNvSpPr>
          <p:nvPr/>
        </p:nvSpPr>
        <p:spPr bwMode="auto">
          <a:xfrm>
            <a:off x="9971385" y="1814605"/>
            <a:ext cx="472563" cy="474624"/>
          </a:xfrm>
          <a:custGeom>
            <a:avLst/>
            <a:gdLst>
              <a:gd name="T0" fmla="*/ 83 w 97"/>
              <a:gd name="T1" fmla="*/ 41 h 97"/>
              <a:gd name="T2" fmla="*/ 79 w 97"/>
              <a:gd name="T3" fmla="*/ 31 h 97"/>
              <a:gd name="T4" fmla="*/ 94 w 97"/>
              <a:gd name="T5" fmla="*/ 2 h 97"/>
              <a:gd name="T6" fmla="*/ 71 w 97"/>
              <a:gd name="T7" fmla="*/ 21 h 97"/>
              <a:gd name="T8" fmla="*/ 56 w 97"/>
              <a:gd name="T9" fmla="*/ 14 h 97"/>
              <a:gd name="T10" fmla="*/ 54 w 97"/>
              <a:gd name="T11" fmla="*/ 1 h 97"/>
              <a:gd name="T12" fmla="*/ 40 w 97"/>
              <a:gd name="T13" fmla="*/ 3 h 97"/>
              <a:gd name="T14" fmla="*/ 31 w 97"/>
              <a:gd name="T15" fmla="*/ 18 h 97"/>
              <a:gd name="T16" fmla="*/ 20 w 97"/>
              <a:gd name="T17" fmla="*/ 9 h 97"/>
              <a:gd name="T18" fmla="*/ 8 w 97"/>
              <a:gd name="T19" fmla="*/ 22 h 97"/>
              <a:gd name="T20" fmla="*/ 17 w 97"/>
              <a:gd name="T21" fmla="*/ 32 h 97"/>
              <a:gd name="T22" fmla="*/ 2 w 97"/>
              <a:gd name="T23" fmla="*/ 41 h 97"/>
              <a:gd name="T24" fmla="*/ 0 w 97"/>
              <a:gd name="T25" fmla="*/ 55 h 97"/>
              <a:gd name="T26" fmla="*/ 13 w 97"/>
              <a:gd name="T27" fmla="*/ 57 h 97"/>
              <a:gd name="T28" fmla="*/ 8 w 97"/>
              <a:gd name="T29" fmla="*/ 74 h 97"/>
              <a:gd name="T30" fmla="*/ 8 w 97"/>
              <a:gd name="T31" fmla="*/ 77 h 97"/>
              <a:gd name="T32" fmla="*/ 23 w 97"/>
              <a:gd name="T33" fmla="*/ 89 h 97"/>
              <a:gd name="T34" fmla="*/ 40 w 97"/>
              <a:gd name="T35" fmla="*/ 84 h 97"/>
              <a:gd name="T36" fmla="*/ 42 w 97"/>
              <a:gd name="T37" fmla="*/ 97 h 97"/>
              <a:gd name="T38" fmla="*/ 56 w 97"/>
              <a:gd name="T39" fmla="*/ 95 h 97"/>
              <a:gd name="T40" fmla="*/ 65 w 97"/>
              <a:gd name="T41" fmla="*/ 80 h 97"/>
              <a:gd name="T42" fmla="*/ 76 w 97"/>
              <a:gd name="T43" fmla="*/ 89 h 97"/>
              <a:gd name="T44" fmla="*/ 88 w 97"/>
              <a:gd name="T45" fmla="*/ 74 h 97"/>
              <a:gd name="T46" fmla="*/ 83 w 97"/>
              <a:gd name="T47" fmla="*/ 57 h 97"/>
              <a:gd name="T48" fmla="*/ 96 w 97"/>
              <a:gd name="T49" fmla="*/ 55 h 97"/>
              <a:gd name="T50" fmla="*/ 94 w 97"/>
              <a:gd name="T51" fmla="*/ 41 h 97"/>
              <a:gd name="T52" fmla="*/ 49 w 97"/>
              <a:gd name="T53" fmla="*/ 60 h 97"/>
              <a:gd name="T54" fmla="*/ 48 w 97"/>
              <a:gd name="T55" fmla="*/ 60 h 97"/>
              <a:gd name="T56" fmla="*/ 30 w 97"/>
              <a:gd name="T57" fmla="*/ 39 h 97"/>
              <a:gd name="T58" fmla="*/ 49 w 97"/>
              <a:gd name="T59" fmla="*/ 56 h 97"/>
              <a:gd name="T60" fmla="*/ 91 w 97"/>
              <a:gd name="T61" fmla="*/ 5 h 97"/>
              <a:gd name="T62" fmla="*/ 51 w 97"/>
              <a:gd name="T63" fmla="*/ 6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7" h="97">
                <a:moveTo>
                  <a:pt x="94" y="41"/>
                </a:moveTo>
                <a:cubicBezTo>
                  <a:pt x="83" y="41"/>
                  <a:pt x="83" y="41"/>
                  <a:pt x="83" y="41"/>
                </a:cubicBezTo>
                <a:cubicBezTo>
                  <a:pt x="82" y="39"/>
                  <a:pt x="82" y="37"/>
                  <a:pt x="81" y="35"/>
                </a:cubicBezTo>
                <a:cubicBezTo>
                  <a:pt x="80" y="34"/>
                  <a:pt x="79" y="32"/>
                  <a:pt x="79" y="31"/>
                </a:cubicBezTo>
                <a:cubicBezTo>
                  <a:pt x="95" y="11"/>
                  <a:pt x="95" y="11"/>
                  <a:pt x="95" y="11"/>
                </a:cubicBezTo>
                <a:cubicBezTo>
                  <a:pt x="97" y="8"/>
                  <a:pt x="96" y="4"/>
                  <a:pt x="94" y="2"/>
                </a:cubicBezTo>
                <a:cubicBezTo>
                  <a:pt x="91" y="0"/>
                  <a:pt x="87" y="1"/>
                  <a:pt x="85" y="3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0"/>
                  <a:pt x="68" y="19"/>
                  <a:pt x="67" y="18"/>
                </a:cubicBezTo>
                <a:cubicBezTo>
                  <a:pt x="64" y="17"/>
                  <a:pt x="60" y="15"/>
                  <a:pt x="56" y="14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2"/>
                  <a:pt x="55" y="1"/>
                  <a:pt x="54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0" y="2"/>
                  <a:pt x="4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3" y="16"/>
                  <a:pt x="31" y="18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0" y="9"/>
                  <a:pt x="20" y="9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2"/>
                  <a:pt x="8" y="22"/>
                </a:cubicBezTo>
                <a:cubicBezTo>
                  <a:pt x="8" y="23"/>
                  <a:pt x="8" y="23"/>
                  <a:pt x="8" y="24"/>
                </a:cubicBezTo>
                <a:cubicBezTo>
                  <a:pt x="17" y="32"/>
                  <a:pt x="17" y="32"/>
                  <a:pt x="17" y="32"/>
                </a:cubicBezTo>
                <a:cubicBezTo>
                  <a:pt x="15" y="34"/>
                  <a:pt x="14" y="38"/>
                  <a:pt x="13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1"/>
                  <a:pt x="0" y="4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7"/>
                  <a:pt x="2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4" y="60"/>
                  <a:pt x="15" y="64"/>
                  <a:pt x="17" y="66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5"/>
                  <a:pt x="8" y="75"/>
                  <a:pt x="8" y="76"/>
                </a:cubicBezTo>
                <a:cubicBezTo>
                  <a:pt x="8" y="76"/>
                  <a:pt x="8" y="77"/>
                  <a:pt x="8" y="77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9"/>
                  <a:pt x="22" y="89"/>
                  <a:pt x="23" y="89"/>
                </a:cubicBezTo>
                <a:cubicBezTo>
                  <a:pt x="31" y="80"/>
                  <a:pt x="31" y="80"/>
                  <a:pt x="31" y="80"/>
                </a:cubicBezTo>
                <a:cubicBezTo>
                  <a:pt x="33" y="82"/>
                  <a:pt x="37" y="83"/>
                  <a:pt x="40" y="84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6"/>
                  <a:pt x="41" y="97"/>
                  <a:pt x="42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5" y="97"/>
                  <a:pt x="56" y="96"/>
                  <a:pt x="56" y="95"/>
                </a:cubicBezTo>
                <a:cubicBezTo>
                  <a:pt x="56" y="84"/>
                  <a:pt x="56" y="84"/>
                  <a:pt x="56" y="84"/>
                </a:cubicBezTo>
                <a:cubicBezTo>
                  <a:pt x="59" y="83"/>
                  <a:pt x="63" y="82"/>
                  <a:pt x="65" y="80"/>
                </a:cubicBezTo>
                <a:cubicBezTo>
                  <a:pt x="73" y="89"/>
                  <a:pt x="73" y="89"/>
                  <a:pt x="73" y="89"/>
                </a:cubicBezTo>
                <a:cubicBezTo>
                  <a:pt x="74" y="89"/>
                  <a:pt x="76" y="89"/>
                  <a:pt x="76" y="89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8" y="75"/>
                  <a:pt x="88" y="74"/>
                </a:cubicBezTo>
                <a:cubicBezTo>
                  <a:pt x="79" y="66"/>
                  <a:pt x="79" y="66"/>
                  <a:pt x="79" y="66"/>
                </a:cubicBezTo>
                <a:cubicBezTo>
                  <a:pt x="81" y="64"/>
                  <a:pt x="82" y="60"/>
                  <a:pt x="83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5" y="57"/>
                  <a:pt x="96" y="56"/>
                  <a:pt x="96" y="55"/>
                </a:cubicBezTo>
                <a:cubicBezTo>
                  <a:pt x="96" y="43"/>
                  <a:pt x="96" y="43"/>
                  <a:pt x="96" y="43"/>
                </a:cubicBezTo>
                <a:cubicBezTo>
                  <a:pt x="96" y="42"/>
                  <a:pt x="95" y="41"/>
                  <a:pt x="94" y="41"/>
                </a:cubicBezTo>
                <a:close/>
                <a:moveTo>
                  <a:pt x="51" y="60"/>
                </a:moveTo>
                <a:cubicBezTo>
                  <a:pt x="50" y="60"/>
                  <a:pt x="50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48" y="60"/>
                  <a:pt x="48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0"/>
                  <a:pt x="30" y="39"/>
                </a:cubicBezTo>
                <a:cubicBezTo>
                  <a:pt x="31" y="38"/>
                  <a:pt x="32" y="38"/>
                  <a:pt x="33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9" y="5"/>
                  <a:pt x="90" y="5"/>
                  <a:pt x="91" y="5"/>
                </a:cubicBezTo>
                <a:cubicBezTo>
                  <a:pt x="92" y="6"/>
                  <a:pt x="92" y="7"/>
                  <a:pt x="92" y="8"/>
                </a:cubicBezTo>
                <a:lnTo>
                  <a:pt x="51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4400">
              <a:cs typeface="+mn-ea"/>
              <a:sym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6722" y="1470944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Это </a:t>
            </a:r>
            <a:r>
              <a:rPr lang="ru-RU" sz="3200" b="1" dirty="0">
                <a:solidFill>
                  <a:schemeClr val="bg1"/>
                </a:solidFill>
              </a:rPr>
              <a:t>группа людей, которая занимает </a:t>
            </a:r>
            <a:r>
              <a:rPr lang="ru-RU" sz="3200" b="1" dirty="0" smtClean="0">
                <a:solidFill>
                  <a:schemeClr val="bg1"/>
                </a:solidFill>
              </a:rPr>
              <a:t>определенное </a:t>
            </a:r>
            <a:r>
              <a:rPr lang="ru-RU" sz="3200" b="1" dirty="0">
                <a:solidFill>
                  <a:schemeClr val="bg1"/>
                </a:solidFill>
              </a:rPr>
              <a:t>положение в обществе. Пример – богатые.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6722" y="14988"/>
            <a:ext cx="99153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white"/>
                </a:solidFill>
              </a:rPr>
              <a:t>Вспомните элемент структуры общества по описанию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3635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839" y="303156"/>
            <a:ext cx="1157742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</a:rPr>
              <a:t>С</a:t>
            </a:r>
            <a:r>
              <a:rPr lang="ru-RU" sz="4400" b="1" dirty="0" smtClean="0">
                <a:solidFill>
                  <a:schemeClr val="bg1"/>
                </a:solidFill>
              </a:rPr>
              <a:t>оциальный </a:t>
            </a:r>
            <a:r>
              <a:rPr lang="ru-RU" sz="4400" b="1" dirty="0">
                <a:solidFill>
                  <a:schemeClr val="bg1"/>
                </a:solidFill>
              </a:rPr>
              <a:t>слой или класс</a:t>
            </a:r>
            <a:r>
              <a:rPr lang="ru-RU" sz="4400" b="1" dirty="0" smtClean="0">
                <a:solidFill>
                  <a:schemeClr val="bg1"/>
                </a:solidFill>
              </a:rPr>
              <a:t>.</a:t>
            </a:r>
          </a:p>
          <a:p>
            <a:endParaRPr lang="ru-RU" sz="3200" b="1" dirty="0">
              <a:solidFill>
                <a:schemeClr val="bg1"/>
              </a:solidFill>
            </a:endParaRPr>
          </a:p>
          <a:p>
            <a:pPr algn="just"/>
            <a:r>
              <a:rPr lang="ru-RU" sz="3200" b="1" dirty="0">
                <a:solidFill>
                  <a:schemeClr val="bg1"/>
                </a:solidFill>
              </a:rPr>
              <a:t>Сможем ли мы разделить современное общество на множество социальных слоев в зависимости от обладания экономическими благами?</a:t>
            </a:r>
          </a:p>
          <a:p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7" t="10622" r="39610" b="16321"/>
          <a:stretch>
            <a:fillRect/>
          </a:stretch>
        </p:blipFill>
        <p:spPr bwMode="auto">
          <a:xfrm>
            <a:off x="6537370" y="3294129"/>
            <a:ext cx="3055599" cy="337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0" t="13267" r="35597" b="20266"/>
          <a:stretch/>
        </p:blipFill>
        <p:spPr bwMode="auto">
          <a:xfrm>
            <a:off x="1608423" y="3294129"/>
            <a:ext cx="4191877" cy="3370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89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1947" y="54945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/>
              <a:t>А знаете ли Вы: </a:t>
            </a: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«</a:t>
            </a:r>
            <a:r>
              <a:rPr lang="ru-RU" sz="4000" b="1" dirty="0"/>
              <a:t>Для того чтобы быть богатым в Конго достаточно всего лишь надеть яркий </a:t>
            </a:r>
            <a:r>
              <a:rPr lang="ru-RU" sz="4000" b="1" dirty="0" smtClean="0"/>
              <a:t>костюм</a:t>
            </a:r>
            <a:r>
              <a:rPr lang="ru-RU" sz="4000" b="1" dirty="0"/>
              <a:t>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354" y="3082528"/>
            <a:ext cx="5419715" cy="365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thumb/8/88/Democratic_Republic_of_the_Congo_in_Africa_%28-mini_map_-rivers%29.svg/2169px-Democratic_Republic_of_the_Congo_in_Africa_%28-mini_map_-rivers%29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183" y="3082528"/>
            <a:ext cx="3764662" cy="355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23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55342"/>
            <a:ext cx="121920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/>
              <a:t>Однако в нашей необъятной стране, тот житель,  что имеет машину или же небольшое жилье в </a:t>
            </a:r>
            <a:r>
              <a:rPr lang="ru-RU" sz="4000" b="1" dirty="0" smtClean="0"/>
              <a:t>собственности</a:t>
            </a:r>
            <a:r>
              <a:rPr lang="ru-RU" sz="4000" b="1" dirty="0"/>
              <a:t>, будет считаться относительно бедным. Как же так вышло?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28729-4CC1-4806-96C3-AF4C11DDAA9D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077" name="Picture 5" descr="https://adonius.club/uploads/posts/2022-01/1641947741_20-adonius-club-p-karta-rossii-na-prozrachnom-fone-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769" y="3345898"/>
            <a:ext cx="6077802" cy="351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12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0934" y="2189135"/>
            <a:ext cx="968763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Тема урока</a:t>
            </a:r>
            <a:r>
              <a:rPr lang="en-US" sz="5400" b="1" dirty="0" smtClean="0"/>
              <a:t>:</a:t>
            </a:r>
            <a:r>
              <a:rPr lang="ru-RU" sz="5400" b="1" dirty="0" smtClean="0"/>
              <a:t> Социальная стратификация</a:t>
            </a:r>
          </a:p>
          <a:p>
            <a:pPr marL="0" indent="0" algn="ctr">
              <a:buNone/>
            </a:pPr>
            <a:endParaRPr lang="ru-RU" sz="54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7738283" cy="1801505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134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55342"/>
            <a:ext cx="12192000" cy="56638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/>
              <a:t>Предложен ряд слов, составьте устно, пожалуйста, из них предложение, которое будет описывать нашу деятельность на уроке.</a:t>
            </a:r>
          </a:p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1</a:t>
            </a:r>
            <a:r>
              <a:rPr lang="ru-RU" sz="4000" b="1" dirty="0"/>
              <a:t>) Причины </a:t>
            </a:r>
          </a:p>
          <a:p>
            <a:pPr marL="0" indent="0" algn="ctr">
              <a:buNone/>
            </a:pPr>
            <a:r>
              <a:rPr lang="ru-RU" sz="4000" b="1" dirty="0"/>
              <a:t>2) Критерии выделения слоев (классов) </a:t>
            </a:r>
          </a:p>
          <a:p>
            <a:pPr marL="0" indent="0" algn="ctr">
              <a:buNone/>
            </a:pPr>
            <a:r>
              <a:rPr lang="ru-RU" sz="4000" b="1" dirty="0"/>
              <a:t>3) Факты</a:t>
            </a:r>
          </a:p>
          <a:p>
            <a:pPr marL="0" indent="0" algn="ctr">
              <a:buNone/>
            </a:pPr>
            <a:endParaRPr lang="ru-RU" sz="4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Freeform: Shape 393">
            <a:extLst>
              <a:ext uri="{FF2B5EF4-FFF2-40B4-BE49-F238E27FC236}">
                <a16:creationId xmlns="" xmlns:a16="http://schemas.microsoft.com/office/drawing/2014/main" id="{362580BE-3574-463E-8C2A-E0D6004DC983}"/>
              </a:ext>
            </a:extLst>
          </p:cNvPr>
          <p:cNvSpPr/>
          <p:nvPr/>
        </p:nvSpPr>
        <p:spPr>
          <a:xfrm>
            <a:off x="-2" y="-1"/>
            <a:ext cx="5008729" cy="955343"/>
          </a:xfrm>
          <a:custGeom>
            <a:avLst/>
            <a:gdLst>
              <a:gd name="connsiteX0" fmla="*/ 0 w 5312810"/>
              <a:gd name="connsiteY0" fmla="*/ 0 h 1958086"/>
              <a:gd name="connsiteX1" fmla="*/ 5312810 w 5312810"/>
              <a:gd name="connsiteY1" fmla="*/ 0 h 1958086"/>
              <a:gd name="connsiteX2" fmla="*/ 5294709 w 5312810"/>
              <a:gd name="connsiteY2" fmla="*/ 170187 h 1958086"/>
              <a:gd name="connsiteX3" fmla="*/ 4769993 w 5312810"/>
              <a:gd name="connsiteY3" fmla="*/ 1127723 h 1958086"/>
              <a:gd name="connsiteX4" fmla="*/ 3867380 w 5312810"/>
              <a:gd name="connsiteY4" fmla="*/ 1210133 h 1958086"/>
              <a:gd name="connsiteX5" fmla="*/ 3189924 w 5312810"/>
              <a:gd name="connsiteY5" fmla="*/ 833251 h 1958086"/>
              <a:gd name="connsiteX6" fmla="*/ 2510546 w 5312810"/>
              <a:gd name="connsiteY6" fmla="*/ 951081 h 1958086"/>
              <a:gd name="connsiteX7" fmla="*/ 1902315 w 5312810"/>
              <a:gd name="connsiteY7" fmla="*/ 1710932 h 1958086"/>
              <a:gd name="connsiteX8" fmla="*/ 950883 w 5312810"/>
              <a:gd name="connsiteY8" fmla="*/ 1906383 h 1958086"/>
              <a:gd name="connsiteX9" fmla="*/ 354658 w 5312810"/>
              <a:gd name="connsiteY9" fmla="*/ 1605157 h 1958086"/>
              <a:gd name="connsiteX10" fmla="*/ 54779 w 5312810"/>
              <a:gd name="connsiteY10" fmla="*/ 1573715 h 1958086"/>
              <a:gd name="connsiteX11" fmla="*/ 0 w 5312810"/>
              <a:gd name="connsiteY11" fmla="*/ 1581184 h 1958086"/>
              <a:gd name="connsiteX12" fmla="*/ 0 w 5312810"/>
              <a:gd name="connsiteY12" fmla="*/ 0 h 195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810" h="1958086">
                <a:moveTo>
                  <a:pt x="0" y="0"/>
                </a:moveTo>
                <a:lnTo>
                  <a:pt x="5312810" y="0"/>
                </a:lnTo>
                <a:lnTo>
                  <a:pt x="5294709" y="170187"/>
                </a:lnTo>
                <a:cubicBezTo>
                  <a:pt x="5238225" y="553768"/>
                  <a:pt x="5085078" y="919435"/>
                  <a:pt x="4769993" y="1127723"/>
                </a:cubicBezTo>
                <a:cubicBezTo>
                  <a:pt x="4508886" y="1304115"/>
                  <a:pt x="4156780" y="1337480"/>
                  <a:pt x="3867380" y="1210133"/>
                </a:cubicBezTo>
                <a:cubicBezTo>
                  <a:pt x="3628403" y="1108769"/>
                  <a:pt x="3435130" y="907782"/>
                  <a:pt x="3189924" y="833251"/>
                </a:cubicBezTo>
                <a:cubicBezTo>
                  <a:pt x="2964079" y="760434"/>
                  <a:pt x="2696822" y="805226"/>
                  <a:pt x="2510546" y="951081"/>
                </a:cubicBezTo>
                <a:cubicBezTo>
                  <a:pt x="2247755" y="1146885"/>
                  <a:pt x="2138589" y="1483439"/>
                  <a:pt x="1902315" y="1710932"/>
                </a:cubicBezTo>
                <a:cubicBezTo>
                  <a:pt x="1654087" y="1941279"/>
                  <a:pt x="1268733" y="2020601"/>
                  <a:pt x="950883" y="1906383"/>
                </a:cubicBezTo>
                <a:cubicBezTo>
                  <a:pt x="742967" y="1829286"/>
                  <a:pt x="567119" y="1674832"/>
                  <a:pt x="354658" y="1605157"/>
                </a:cubicBezTo>
                <a:cubicBezTo>
                  <a:pt x="257687" y="1576030"/>
                  <a:pt x="155496" y="1565970"/>
                  <a:pt x="54779" y="1573715"/>
                </a:cubicBezTo>
                <a:lnTo>
                  <a:pt x="0" y="1581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293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www.jpppt.com">
  <a:themeElements>
    <a:clrScheme name="Custom 21">
      <a:dk1>
        <a:sysClr val="windowText" lastClr="000000"/>
      </a:dk1>
      <a:lt1>
        <a:sysClr val="window" lastClr="FFFFFF"/>
      </a:lt1>
      <a:dk2>
        <a:srgbClr val="475970"/>
      </a:dk2>
      <a:lt2>
        <a:srgbClr val="A1C5E8"/>
      </a:lt2>
      <a:accent1>
        <a:srgbClr val="008A5C"/>
      </a:accent1>
      <a:accent2>
        <a:srgbClr val="4DB3E3"/>
      </a:accent2>
      <a:accent3>
        <a:srgbClr val="FF3300"/>
      </a:accent3>
      <a:accent4>
        <a:srgbClr val="FF6600"/>
      </a:accent4>
      <a:accent5>
        <a:srgbClr val="67788E"/>
      </a:accent5>
      <a:accent6>
        <a:srgbClr val="65D4DE"/>
      </a:accent6>
      <a:hlink>
        <a:srgbClr val="65D4DE"/>
      </a:hlink>
      <a:folHlink>
        <a:srgbClr val="3EBBF0"/>
      </a:folHlink>
    </a:clrScheme>
    <a:fontScheme name="pjd51i4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freeppt7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736</Words>
  <Application>Microsoft Office PowerPoint</Application>
  <PresentationFormat>Произвольный</PresentationFormat>
  <Paragraphs>73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www.jpppt.com</vt:lpstr>
      <vt:lpstr>www.freeppt7.com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www.freeppt7.com</Manager>
  <Company>www.freeppt7.com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templates</dc:title>
  <dc:creator>www.freeppt7.com</dc:creator>
  <cp:keywords>www.freeppt7.com</cp:keywords>
  <dc:description>www.freeppt7.com</dc:description>
  <cp:lastModifiedBy>iashi</cp:lastModifiedBy>
  <cp:revision>304</cp:revision>
  <dcterms:created xsi:type="dcterms:W3CDTF">2019-03-29T12:25:33Z</dcterms:created>
  <dcterms:modified xsi:type="dcterms:W3CDTF">2023-10-03T14:47:21Z</dcterms:modified>
</cp:coreProperties>
</file>