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9ED06A-D1B1-4C60-B739-D206CAB7A025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9CECA4-7859-47DC-9A16-0B4311E38ED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Причины ДТП</a:t>
          </a:r>
          <a:endParaRPr lang="ru-RU" b="1" dirty="0">
            <a:solidFill>
              <a:schemeClr val="tx1"/>
            </a:solidFill>
          </a:endParaRPr>
        </a:p>
      </dgm:t>
    </dgm:pt>
    <dgm:pt modelId="{8E38D234-5FC3-4DD8-9AA6-9BAF948EDD62}" cxnId="{28DC811F-3B85-4AF0-BC63-9C4AEA3BD8DB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21E08D9-D5E7-48BE-AA8C-2CF1B44CA6AE}" cxnId="{28DC811F-3B85-4AF0-BC63-9C4AEA3BD8DB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690496DC-98AA-4D36-81E0-BC72C0945CB1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Употребление алкоголя за рулем</a:t>
          </a:r>
          <a:endParaRPr lang="ru-RU" b="1" dirty="0">
            <a:solidFill>
              <a:schemeClr val="tx1"/>
            </a:solidFill>
          </a:endParaRPr>
        </a:p>
      </dgm:t>
    </dgm:pt>
    <dgm:pt modelId="{7C86EC7C-B45E-4D2D-AFF7-F68B0F7A5D2E}" cxnId="{AFA7C438-FAF6-4433-9221-3E0BB2CE6243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9CFFBD8-C273-42F6-B1BB-92D9A82D81B1}" cxnId="{AFA7C438-FAF6-4433-9221-3E0BB2CE6243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E7C1A75-A01B-4B46-8ED1-1FD51F5E129F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Общение за рулем</a:t>
          </a:r>
          <a:endParaRPr lang="ru-RU" b="1" dirty="0">
            <a:solidFill>
              <a:schemeClr val="tx1"/>
            </a:solidFill>
          </a:endParaRPr>
        </a:p>
      </dgm:t>
    </dgm:pt>
    <dgm:pt modelId="{ADAD09C0-49CE-4E54-8AA8-4BD36AAB0BE7}" cxnId="{C202A6BA-EEC9-4AD3-9132-B4004F042831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6F0AA320-8DC4-4916-8407-478242943BBE}" cxnId="{C202A6BA-EEC9-4AD3-9132-B4004F042831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6E8DA993-A21C-4B87-90E7-501550AAEB51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Плохое техническое состояние автомобиля</a:t>
          </a:r>
          <a:endParaRPr lang="ru-RU" b="1" dirty="0">
            <a:solidFill>
              <a:schemeClr val="tx1"/>
            </a:solidFill>
          </a:endParaRPr>
        </a:p>
      </dgm:t>
    </dgm:pt>
    <dgm:pt modelId="{73FF6136-51B6-40F7-82D8-C1DB5481875F}" cxnId="{FB55B79E-1CD1-45A8-A949-9985AB82F705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866D46C-4E67-4FF3-B679-B0C729D9B50E}" cxnId="{FB55B79E-1CD1-45A8-A949-9985AB82F705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7480AEE3-2984-430D-8D75-5905B5AFD6EC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Плохое качество дорожного покрытия</a:t>
          </a:r>
          <a:endParaRPr lang="ru-RU" b="1" dirty="0">
            <a:solidFill>
              <a:schemeClr val="tx1"/>
            </a:solidFill>
          </a:endParaRPr>
        </a:p>
      </dgm:t>
    </dgm:pt>
    <dgm:pt modelId="{5D238871-F3CB-4BB3-B856-08D42101F9C8}" cxnId="{CFDF172D-B8BB-441A-8F05-03F5B78316C0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7487987-5CE8-49FC-8129-E59EC9845928}" cxnId="{CFDF172D-B8BB-441A-8F05-03F5B78316C0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C832D13-EF72-40A8-88F4-8B253C9E8C13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Неправильное поведение на дороге пешеходов</a:t>
          </a:r>
          <a:endParaRPr lang="ru-RU" b="1" dirty="0">
            <a:solidFill>
              <a:schemeClr val="tx1"/>
            </a:solidFill>
          </a:endParaRPr>
        </a:p>
      </dgm:t>
    </dgm:pt>
    <dgm:pt modelId="{815574E8-3F41-4BF8-9DBD-D35C92C1E57C}" cxnId="{5A957CC5-1F70-4ED1-AE65-7DA2FD88BBB6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8AE6E19B-CE57-45C3-B800-F6938FC677B0}" cxnId="{5A957CC5-1F70-4ED1-AE65-7DA2FD88BBB6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EBF3A5A-9A43-489F-A4B7-3BA6FE754650}">
      <dgm:prSet phldrT="[Текст]"/>
      <dgm:spPr/>
      <dgm:t>
        <a:bodyPr/>
        <a:lstStyle/>
        <a:p>
          <a:r>
            <a:rPr lang="ru-RU" b="1" i="0" smtClean="0">
              <a:solidFill>
                <a:schemeClr val="tx1"/>
              </a:solidFill>
            </a:rPr>
            <a:t>Плохие условия погоды</a:t>
          </a:r>
          <a:endParaRPr lang="ru-RU" b="1" dirty="0">
            <a:solidFill>
              <a:schemeClr val="tx1"/>
            </a:solidFill>
          </a:endParaRPr>
        </a:p>
      </dgm:t>
    </dgm:pt>
    <dgm:pt modelId="{BC699DA4-384B-446B-9696-89E1600E70C6}" cxnId="{EF73DCCE-38CC-4295-87C4-769E7A5D1762}" type="par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DAD0697-15DD-42D1-B403-68D72CBB39A9}" cxnId="{EF73DCCE-38CC-4295-87C4-769E7A5D1762}" type="sibTrans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ED7BA4A-288A-4512-9D5F-5EDCB767C8B3}" type="pres">
      <dgm:prSet presAssocID="{DA9ED06A-D1B1-4C60-B739-D206CAB7A02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AC606BB-F335-4AC8-9299-59F58B882135}" type="pres">
      <dgm:prSet presAssocID="{219CECA4-7859-47DC-9A16-0B4311E38ED1}" presName="hierRoot1" presStyleCnt="0">
        <dgm:presLayoutVars>
          <dgm:hierBranch val="init"/>
        </dgm:presLayoutVars>
      </dgm:prSet>
      <dgm:spPr/>
    </dgm:pt>
    <dgm:pt modelId="{C9510294-FCC5-47D5-A8F1-F49EF3ECA753}" type="pres">
      <dgm:prSet presAssocID="{219CECA4-7859-47DC-9A16-0B4311E38ED1}" presName="rootComposite1" presStyleCnt="0"/>
      <dgm:spPr/>
    </dgm:pt>
    <dgm:pt modelId="{727BD2F5-7454-40A8-8837-51261B1B139F}" type="pres">
      <dgm:prSet presAssocID="{219CECA4-7859-47DC-9A16-0B4311E38ED1}" presName="rootText1" presStyleLbl="node0" presStyleIdx="0" presStyleCnt="1">
        <dgm:presLayoutVars>
          <dgm:chPref val="3"/>
        </dgm:presLayoutVars>
      </dgm:prSet>
      <dgm:spPr/>
    </dgm:pt>
    <dgm:pt modelId="{FC258960-DF00-42E2-BE43-1C9B3081FA8C}" type="pres">
      <dgm:prSet presAssocID="{219CECA4-7859-47DC-9A16-0B4311E38ED1}" presName="rootConnector1" presStyleLbl="node1" presStyleIdx="0" presStyleCnt="0"/>
      <dgm:spPr/>
    </dgm:pt>
    <dgm:pt modelId="{4BCA856B-3E09-4216-83C9-885E06C1864A}" type="pres">
      <dgm:prSet presAssocID="{219CECA4-7859-47DC-9A16-0B4311E38ED1}" presName="hierChild2" presStyleCnt="0"/>
      <dgm:spPr/>
    </dgm:pt>
    <dgm:pt modelId="{3D258FBD-C0D4-4B54-8555-765A1533BD97}" type="pres">
      <dgm:prSet presAssocID="{7C86EC7C-B45E-4D2D-AFF7-F68B0F7A5D2E}" presName="Name37" presStyleLbl="parChTrans1D2" presStyleIdx="0" presStyleCnt="6"/>
      <dgm:spPr/>
    </dgm:pt>
    <dgm:pt modelId="{88A02B45-8EB0-4046-8565-02EF4799D02B}" type="pres">
      <dgm:prSet presAssocID="{690496DC-98AA-4D36-81E0-BC72C0945CB1}" presName="hierRoot2" presStyleCnt="0">
        <dgm:presLayoutVars>
          <dgm:hierBranch val="init"/>
        </dgm:presLayoutVars>
      </dgm:prSet>
      <dgm:spPr/>
    </dgm:pt>
    <dgm:pt modelId="{2E855829-7D1B-4C98-9632-4B75ACD698C8}" type="pres">
      <dgm:prSet presAssocID="{690496DC-98AA-4D36-81E0-BC72C0945CB1}" presName="rootComposite" presStyleCnt="0"/>
      <dgm:spPr/>
    </dgm:pt>
    <dgm:pt modelId="{1484CE4D-0A08-4E49-9D46-122D00FE95E2}" type="pres">
      <dgm:prSet presAssocID="{690496DC-98AA-4D36-81E0-BC72C0945CB1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C5CC00-6A26-4B79-89E3-60CAD74F09ED}" type="pres">
      <dgm:prSet presAssocID="{690496DC-98AA-4D36-81E0-BC72C0945CB1}" presName="rootConnector" presStyleLbl="node2" presStyleIdx="0" presStyleCnt="6"/>
      <dgm:spPr/>
    </dgm:pt>
    <dgm:pt modelId="{9C139525-BD25-4175-BC02-7B2E05443C94}" type="pres">
      <dgm:prSet presAssocID="{690496DC-98AA-4D36-81E0-BC72C0945CB1}" presName="hierChild4" presStyleCnt="0"/>
      <dgm:spPr/>
    </dgm:pt>
    <dgm:pt modelId="{0C21FDE0-8A56-4AED-A966-BDBADAA30C41}" type="pres">
      <dgm:prSet presAssocID="{690496DC-98AA-4D36-81E0-BC72C0945CB1}" presName="hierChild5" presStyleCnt="0"/>
      <dgm:spPr/>
    </dgm:pt>
    <dgm:pt modelId="{02F4E557-BE29-4D10-93B8-71F8483DF03D}" type="pres">
      <dgm:prSet presAssocID="{ADAD09C0-49CE-4E54-8AA8-4BD36AAB0BE7}" presName="Name37" presStyleLbl="parChTrans1D2" presStyleIdx="1" presStyleCnt="6"/>
      <dgm:spPr/>
    </dgm:pt>
    <dgm:pt modelId="{9083E026-3D24-4E48-A35F-D7D716ADA568}" type="pres">
      <dgm:prSet presAssocID="{EE7C1A75-A01B-4B46-8ED1-1FD51F5E129F}" presName="hierRoot2" presStyleCnt="0">
        <dgm:presLayoutVars>
          <dgm:hierBranch val="init"/>
        </dgm:presLayoutVars>
      </dgm:prSet>
      <dgm:spPr/>
    </dgm:pt>
    <dgm:pt modelId="{E3B6824C-47F3-4ACF-AEFB-7A36D6309A75}" type="pres">
      <dgm:prSet presAssocID="{EE7C1A75-A01B-4B46-8ED1-1FD51F5E129F}" presName="rootComposite" presStyleCnt="0"/>
      <dgm:spPr/>
    </dgm:pt>
    <dgm:pt modelId="{6C970584-2242-4BD6-8C79-B4FA638B3A88}" type="pres">
      <dgm:prSet presAssocID="{EE7C1A75-A01B-4B46-8ED1-1FD51F5E129F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48346E-8966-4FFE-9546-F11A1A29962A}" type="pres">
      <dgm:prSet presAssocID="{EE7C1A75-A01B-4B46-8ED1-1FD51F5E129F}" presName="rootConnector" presStyleLbl="node2" presStyleIdx="1" presStyleCnt="6"/>
      <dgm:spPr/>
    </dgm:pt>
    <dgm:pt modelId="{FED9062E-0EC2-49EA-8531-90C0748B11AD}" type="pres">
      <dgm:prSet presAssocID="{EE7C1A75-A01B-4B46-8ED1-1FD51F5E129F}" presName="hierChild4" presStyleCnt="0"/>
      <dgm:spPr/>
    </dgm:pt>
    <dgm:pt modelId="{6A513274-EFBF-4E1C-B0EF-C69DB380599B}" type="pres">
      <dgm:prSet presAssocID="{EE7C1A75-A01B-4B46-8ED1-1FD51F5E129F}" presName="hierChild5" presStyleCnt="0"/>
      <dgm:spPr/>
    </dgm:pt>
    <dgm:pt modelId="{DB9A173E-BEFB-4C9B-9D0B-346A2A71A3FA}" type="pres">
      <dgm:prSet presAssocID="{73FF6136-51B6-40F7-82D8-C1DB5481875F}" presName="Name37" presStyleLbl="parChTrans1D2" presStyleIdx="2" presStyleCnt="6"/>
      <dgm:spPr/>
    </dgm:pt>
    <dgm:pt modelId="{F827D4B9-3C72-4E00-B96C-DFF713A3379A}" type="pres">
      <dgm:prSet presAssocID="{6E8DA993-A21C-4B87-90E7-501550AAEB51}" presName="hierRoot2" presStyleCnt="0">
        <dgm:presLayoutVars>
          <dgm:hierBranch val="init"/>
        </dgm:presLayoutVars>
      </dgm:prSet>
      <dgm:spPr/>
    </dgm:pt>
    <dgm:pt modelId="{D744581B-9FD6-4CC5-970F-FBF7415750D8}" type="pres">
      <dgm:prSet presAssocID="{6E8DA993-A21C-4B87-90E7-501550AAEB51}" presName="rootComposite" presStyleCnt="0"/>
      <dgm:spPr/>
    </dgm:pt>
    <dgm:pt modelId="{05236F20-71C6-4DB5-950E-74F38265F3E2}" type="pres">
      <dgm:prSet presAssocID="{6E8DA993-A21C-4B87-90E7-501550AAEB51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70FA3C-D286-445B-B07D-D3AEF18A0021}" type="pres">
      <dgm:prSet presAssocID="{6E8DA993-A21C-4B87-90E7-501550AAEB51}" presName="rootConnector" presStyleLbl="node2" presStyleIdx="2" presStyleCnt="6"/>
      <dgm:spPr/>
    </dgm:pt>
    <dgm:pt modelId="{02D7B849-8F5C-4B5A-92EC-D60AD2F0AE90}" type="pres">
      <dgm:prSet presAssocID="{6E8DA993-A21C-4B87-90E7-501550AAEB51}" presName="hierChild4" presStyleCnt="0"/>
      <dgm:spPr/>
    </dgm:pt>
    <dgm:pt modelId="{CBD198F2-B306-41AE-A4A3-439B67D17221}" type="pres">
      <dgm:prSet presAssocID="{6E8DA993-A21C-4B87-90E7-501550AAEB51}" presName="hierChild5" presStyleCnt="0"/>
      <dgm:spPr/>
    </dgm:pt>
    <dgm:pt modelId="{CAB8E87D-9FD6-42AC-9B60-B69A59D1148F}" type="pres">
      <dgm:prSet presAssocID="{5D238871-F3CB-4BB3-B856-08D42101F9C8}" presName="Name37" presStyleLbl="parChTrans1D2" presStyleIdx="3" presStyleCnt="6"/>
      <dgm:spPr/>
    </dgm:pt>
    <dgm:pt modelId="{9E57335A-86D8-428E-ABCB-A37C3577F4D0}" type="pres">
      <dgm:prSet presAssocID="{7480AEE3-2984-430D-8D75-5905B5AFD6EC}" presName="hierRoot2" presStyleCnt="0">
        <dgm:presLayoutVars>
          <dgm:hierBranch val="init"/>
        </dgm:presLayoutVars>
      </dgm:prSet>
      <dgm:spPr/>
    </dgm:pt>
    <dgm:pt modelId="{F4DFF354-8749-4F6C-B4E3-D1966EC4CB91}" type="pres">
      <dgm:prSet presAssocID="{7480AEE3-2984-430D-8D75-5905B5AFD6EC}" presName="rootComposite" presStyleCnt="0"/>
      <dgm:spPr/>
    </dgm:pt>
    <dgm:pt modelId="{51D896ED-5F92-47C9-BFAA-A25F1AB6E4A3}" type="pres">
      <dgm:prSet presAssocID="{7480AEE3-2984-430D-8D75-5905B5AFD6EC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F6533B-DB82-4917-B186-30487FF13ABB}" type="pres">
      <dgm:prSet presAssocID="{7480AEE3-2984-430D-8D75-5905B5AFD6EC}" presName="rootConnector" presStyleLbl="node2" presStyleIdx="3" presStyleCnt="6"/>
      <dgm:spPr/>
    </dgm:pt>
    <dgm:pt modelId="{E9B7319B-E56E-4FDE-A8F0-5141CC948C09}" type="pres">
      <dgm:prSet presAssocID="{7480AEE3-2984-430D-8D75-5905B5AFD6EC}" presName="hierChild4" presStyleCnt="0"/>
      <dgm:spPr/>
    </dgm:pt>
    <dgm:pt modelId="{38EA4F87-D7AD-46C2-A637-B5A6D30021BD}" type="pres">
      <dgm:prSet presAssocID="{7480AEE3-2984-430D-8D75-5905B5AFD6EC}" presName="hierChild5" presStyleCnt="0"/>
      <dgm:spPr/>
    </dgm:pt>
    <dgm:pt modelId="{7DE33A97-0D2A-40BE-8278-3F4E9625E673}" type="pres">
      <dgm:prSet presAssocID="{815574E8-3F41-4BF8-9DBD-D35C92C1E57C}" presName="Name37" presStyleLbl="parChTrans1D2" presStyleIdx="4" presStyleCnt="6"/>
      <dgm:spPr/>
    </dgm:pt>
    <dgm:pt modelId="{D949C41A-C58B-4A24-8C47-A429931777FB}" type="pres">
      <dgm:prSet presAssocID="{4C832D13-EF72-40A8-88F4-8B253C9E8C13}" presName="hierRoot2" presStyleCnt="0">
        <dgm:presLayoutVars>
          <dgm:hierBranch val="init"/>
        </dgm:presLayoutVars>
      </dgm:prSet>
      <dgm:spPr/>
    </dgm:pt>
    <dgm:pt modelId="{67206B75-3CF7-4E21-A999-AB3838A1880F}" type="pres">
      <dgm:prSet presAssocID="{4C832D13-EF72-40A8-88F4-8B253C9E8C13}" presName="rootComposite" presStyleCnt="0"/>
      <dgm:spPr/>
    </dgm:pt>
    <dgm:pt modelId="{A11C1FDE-C400-40CC-9D69-9CA1ACA24279}" type="pres">
      <dgm:prSet presAssocID="{4C832D13-EF72-40A8-88F4-8B253C9E8C13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AE3501-C803-43C6-9473-B646DA2FD634}" type="pres">
      <dgm:prSet presAssocID="{4C832D13-EF72-40A8-88F4-8B253C9E8C13}" presName="rootConnector" presStyleLbl="node2" presStyleIdx="4" presStyleCnt="6"/>
      <dgm:spPr/>
    </dgm:pt>
    <dgm:pt modelId="{C375BA0A-A537-4135-91EE-2E6A7B3C3F95}" type="pres">
      <dgm:prSet presAssocID="{4C832D13-EF72-40A8-88F4-8B253C9E8C13}" presName="hierChild4" presStyleCnt="0"/>
      <dgm:spPr/>
    </dgm:pt>
    <dgm:pt modelId="{13B5EA17-7092-41D6-B222-AE7ADA686E39}" type="pres">
      <dgm:prSet presAssocID="{4C832D13-EF72-40A8-88F4-8B253C9E8C13}" presName="hierChild5" presStyleCnt="0"/>
      <dgm:spPr/>
    </dgm:pt>
    <dgm:pt modelId="{96B43DDE-F3D2-4D15-8FEB-CCDF6DC12238}" type="pres">
      <dgm:prSet presAssocID="{BC699DA4-384B-446B-9696-89E1600E70C6}" presName="Name37" presStyleLbl="parChTrans1D2" presStyleIdx="5" presStyleCnt="6"/>
      <dgm:spPr/>
    </dgm:pt>
    <dgm:pt modelId="{19C3A89C-2A71-4638-BF4E-9FCB4525E4C1}" type="pres">
      <dgm:prSet presAssocID="{0EBF3A5A-9A43-489F-A4B7-3BA6FE754650}" presName="hierRoot2" presStyleCnt="0">
        <dgm:presLayoutVars>
          <dgm:hierBranch val="init"/>
        </dgm:presLayoutVars>
      </dgm:prSet>
      <dgm:spPr/>
    </dgm:pt>
    <dgm:pt modelId="{B72EC05C-D467-4A7A-BF1C-400B16F60FF7}" type="pres">
      <dgm:prSet presAssocID="{0EBF3A5A-9A43-489F-A4B7-3BA6FE754650}" presName="rootComposite" presStyleCnt="0"/>
      <dgm:spPr/>
    </dgm:pt>
    <dgm:pt modelId="{1F166AB9-D38A-4CEC-B8E5-6D53AEFB6B56}" type="pres">
      <dgm:prSet presAssocID="{0EBF3A5A-9A43-489F-A4B7-3BA6FE754650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52CDB0-D3A4-4782-AF1D-49C13D2BC6B1}" type="pres">
      <dgm:prSet presAssocID="{0EBF3A5A-9A43-489F-A4B7-3BA6FE754650}" presName="rootConnector" presStyleLbl="node2" presStyleIdx="5" presStyleCnt="6"/>
      <dgm:spPr/>
    </dgm:pt>
    <dgm:pt modelId="{8159CD4E-0CA9-4021-88AD-3209710F5B63}" type="pres">
      <dgm:prSet presAssocID="{0EBF3A5A-9A43-489F-A4B7-3BA6FE754650}" presName="hierChild4" presStyleCnt="0"/>
      <dgm:spPr/>
    </dgm:pt>
    <dgm:pt modelId="{100DA0B6-6334-485D-A7D3-5AAFC1B48A70}" type="pres">
      <dgm:prSet presAssocID="{0EBF3A5A-9A43-489F-A4B7-3BA6FE754650}" presName="hierChild5" presStyleCnt="0"/>
      <dgm:spPr/>
    </dgm:pt>
    <dgm:pt modelId="{2846DE75-6F76-47C4-8EC4-8A74AF068967}" type="pres">
      <dgm:prSet presAssocID="{219CECA4-7859-47DC-9A16-0B4311E38ED1}" presName="hierChild3" presStyleCnt="0"/>
      <dgm:spPr/>
    </dgm:pt>
  </dgm:ptLst>
  <dgm:cxnLst>
    <dgm:cxn modelId="{C927A2C2-90DE-4950-9F63-7478D9E04D71}" type="presOf" srcId="{219CECA4-7859-47DC-9A16-0B4311E38ED1}" destId="{727BD2F5-7454-40A8-8837-51261B1B139F}" srcOrd="0" destOrd="0" presId="urn:microsoft.com/office/officeart/2005/8/layout/orgChart1"/>
    <dgm:cxn modelId="{36FDD584-F019-4C85-A92A-C7B6F48DDD14}" type="presOf" srcId="{BC699DA4-384B-446B-9696-89E1600E70C6}" destId="{96B43DDE-F3D2-4D15-8FEB-CCDF6DC12238}" srcOrd="0" destOrd="0" presId="urn:microsoft.com/office/officeart/2005/8/layout/orgChart1"/>
    <dgm:cxn modelId="{5A957CC5-1F70-4ED1-AE65-7DA2FD88BBB6}" srcId="{219CECA4-7859-47DC-9A16-0B4311E38ED1}" destId="{4C832D13-EF72-40A8-88F4-8B253C9E8C13}" srcOrd="4" destOrd="0" parTransId="{815574E8-3F41-4BF8-9DBD-D35C92C1E57C}" sibTransId="{8AE6E19B-CE57-45C3-B800-F6938FC677B0}"/>
    <dgm:cxn modelId="{53DBF842-CC52-4EFC-8322-C21EE9B191C5}" type="presOf" srcId="{4C832D13-EF72-40A8-88F4-8B253C9E8C13}" destId="{4AAE3501-C803-43C6-9473-B646DA2FD634}" srcOrd="1" destOrd="0" presId="urn:microsoft.com/office/officeart/2005/8/layout/orgChart1"/>
    <dgm:cxn modelId="{AFA7C438-FAF6-4433-9221-3E0BB2CE6243}" srcId="{219CECA4-7859-47DC-9A16-0B4311E38ED1}" destId="{690496DC-98AA-4D36-81E0-BC72C0945CB1}" srcOrd="0" destOrd="0" parTransId="{7C86EC7C-B45E-4D2D-AFF7-F68B0F7A5D2E}" sibTransId="{49CFFBD8-C273-42F6-B1BB-92D9A82D81B1}"/>
    <dgm:cxn modelId="{CA76911F-FB4C-40BE-8E9A-2444973A9411}" type="presOf" srcId="{5D238871-F3CB-4BB3-B856-08D42101F9C8}" destId="{CAB8E87D-9FD6-42AC-9B60-B69A59D1148F}" srcOrd="0" destOrd="0" presId="urn:microsoft.com/office/officeart/2005/8/layout/orgChart1"/>
    <dgm:cxn modelId="{B8E870F7-1376-49C3-8F00-5146B4987DDE}" type="presOf" srcId="{73FF6136-51B6-40F7-82D8-C1DB5481875F}" destId="{DB9A173E-BEFB-4C9B-9D0B-346A2A71A3FA}" srcOrd="0" destOrd="0" presId="urn:microsoft.com/office/officeart/2005/8/layout/orgChart1"/>
    <dgm:cxn modelId="{01B6BE7F-0BBF-4E65-8B2F-AABE30CF31B5}" type="presOf" srcId="{219CECA4-7859-47DC-9A16-0B4311E38ED1}" destId="{FC258960-DF00-42E2-BE43-1C9B3081FA8C}" srcOrd="1" destOrd="0" presId="urn:microsoft.com/office/officeart/2005/8/layout/orgChart1"/>
    <dgm:cxn modelId="{CFDF172D-B8BB-441A-8F05-03F5B78316C0}" srcId="{219CECA4-7859-47DC-9A16-0B4311E38ED1}" destId="{7480AEE3-2984-430D-8D75-5905B5AFD6EC}" srcOrd="3" destOrd="0" parTransId="{5D238871-F3CB-4BB3-B856-08D42101F9C8}" sibTransId="{57487987-5CE8-49FC-8129-E59EC9845928}"/>
    <dgm:cxn modelId="{C202A6BA-EEC9-4AD3-9132-B4004F042831}" srcId="{219CECA4-7859-47DC-9A16-0B4311E38ED1}" destId="{EE7C1A75-A01B-4B46-8ED1-1FD51F5E129F}" srcOrd="1" destOrd="0" parTransId="{ADAD09C0-49CE-4E54-8AA8-4BD36AAB0BE7}" sibTransId="{6F0AA320-8DC4-4916-8407-478242943BBE}"/>
    <dgm:cxn modelId="{4C1B5AFA-CDBA-4091-9FA1-56F4F79AEE00}" type="presOf" srcId="{7C86EC7C-B45E-4D2D-AFF7-F68B0F7A5D2E}" destId="{3D258FBD-C0D4-4B54-8555-765A1533BD97}" srcOrd="0" destOrd="0" presId="urn:microsoft.com/office/officeart/2005/8/layout/orgChart1"/>
    <dgm:cxn modelId="{4695A250-60BC-42B8-9274-91BE1C732786}" type="presOf" srcId="{6E8DA993-A21C-4B87-90E7-501550AAEB51}" destId="{E070FA3C-D286-445B-B07D-D3AEF18A0021}" srcOrd="1" destOrd="0" presId="urn:microsoft.com/office/officeart/2005/8/layout/orgChart1"/>
    <dgm:cxn modelId="{22EBF4BE-EA8F-4FF3-9A3C-7E7A278411E5}" type="presOf" srcId="{690496DC-98AA-4D36-81E0-BC72C0945CB1}" destId="{1484CE4D-0A08-4E49-9D46-122D00FE95E2}" srcOrd="0" destOrd="0" presId="urn:microsoft.com/office/officeart/2005/8/layout/orgChart1"/>
    <dgm:cxn modelId="{5EC45BB9-D804-420F-9602-2F0E41C0D814}" type="presOf" srcId="{690496DC-98AA-4D36-81E0-BC72C0945CB1}" destId="{65C5CC00-6A26-4B79-89E3-60CAD74F09ED}" srcOrd="1" destOrd="0" presId="urn:microsoft.com/office/officeart/2005/8/layout/orgChart1"/>
    <dgm:cxn modelId="{FB55B79E-1CD1-45A8-A949-9985AB82F705}" srcId="{219CECA4-7859-47DC-9A16-0B4311E38ED1}" destId="{6E8DA993-A21C-4B87-90E7-501550AAEB51}" srcOrd="2" destOrd="0" parTransId="{73FF6136-51B6-40F7-82D8-C1DB5481875F}" sibTransId="{1866D46C-4E67-4FF3-B679-B0C729D9B50E}"/>
    <dgm:cxn modelId="{90D59FE9-0F61-4F35-8104-3386FD83C497}" type="presOf" srcId="{4C832D13-EF72-40A8-88F4-8B253C9E8C13}" destId="{A11C1FDE-C400-40CC-9D69-9CA1ACA24279}" srcOrd="0" destOrd="0" presId="urn:microsoft.com/office/officeart/2005/8/layout/orgChart1"/>
    <dgm:cxn modelId="{4AE74803-2BF0-485D-9CA3-B8601090911E}" type="presOf" srcId="{815574E8-3F41-4BF8-9DBD-D35C92C1E57C}" destId="{7DE33A97-0D2A-40BE-8278-3F4E9625E673}" srcOrd="0" destOrd="0" presId="urn:microsoft.com/office/officeart/2005/8/layout/orgChart1"/>
    <dgm:cxn modelId="{96E2BA6B-37B9-4F41-96DF-E577BEBF0AA0}" type="presOf" srcId="{7480AEE3-2984-430D-8D75-5905B5AFD6EC}" destId="{51D896ED-5F92-47C9-BFAA-A25F1AB6E4A3}" srcOrd="0" destOrd="0" presId="urn:microsoft.com/office/officeart/2005/8/layout/orgChart1"/>
    <dgm:cxn modelId="{EF73DCCE-38CC-4295-87C4-769E7A5D1762}" srcId="{219CECA4-7859-47DC-9A16-0B4311E38ED1}" destId="{0EBF3A5A-9A43-489F-A4B7-3BA6FE754650}" srcOrd="5" destOrd="0" parTransId="{BC699DA4-384B-446B-9696-89E1600E70C6}" sibTransId="{EDAD0697-15DD-42D1-B403-68D72CBB39A9}"/>
    <dgm:cxn modelId="{28DC811F-3B85-4AF0-BC63-9C4AEA3BD8DB}" srcId="{DA9ED06A-D1B1-4C60-B739-D206CAB7A025}" destId="{219CECA4-7859-47DC-9A16-0B4311E38ED1}" srcOrd="0" destOrd="0" parTransId="{8E38D234-5FC3-4DD8-9AA6-9BAF948EDD62}" sibTransId="{A21E08D9-D5E7-48BE-AA8C-2CF1B44CA6AE}"/>
    <dgm:cxn modelId="{5BD370EA-17BC-4658-92D2-BAB95B6068A3}" type="presOf" srcId="{7480AEE3-2984-430D-8D75-5905B5AFD6EC}" destId="{39F6533B-DB82-4917-B186-30487FF13ABB}" srcOrd="1" destOrd="0" presId="urn:microsoft.com/office/officeart/2005/8/layout/orgChart1"/>
    <dgm:cxn modelId="{D3B9A9FA-6668-4285-96EA-32A9A1E33747}" type="presOf" srcId="{0EBF3A5A-9A43-489F-A4B7-3BA6FE754650}" destId="{8152CDB0-D3A4-4782-AF1D-49C13D2BC6B1}" srcOrd="1" destOrd="0" presId="urn:microsoft.com/office/officeart/2005/8/layout/orgChart1"/>
    <dgm:cxn modelId="{2CCB5883-6BBB-428B-98EC-3A0DBBD17D84}" type="presOf" srcId="{ADAD09C0-49CE-4E54-8AA8-4BD36AAB0BE7}" destId="{02F4E557-BE29-4D10-93B8-71F8483DF03D}" srcOrd="0" destOrd="0" presId="urn:microsoft.com/office/officeart/2005/8/layout/orgChart1"/>
    <dgm:cxn modelId="{D4C330A8-2E9F-486D-AD27-C2D0A33B30A0}" type="presOf" srcId="{0EBF3A5A-9A43-489F-A4B7-3BA6FE754650}" destId="{1F166AB9-D38A-4CEC-B8E5-6D53AEFB6B56}" srcOrd="0" destOrd="0" presId="urn:microsoft.com/office/officeart/2005/8/layout/orgChart1"/>
    <dgm:cxn modelId="{1C2A503C-DECF-4294-90A0-A6FB06936B95}" type="presOf" srcId="{DA9ED06A-D1B1-4C60-B739-D206CAB7A025}" destId="{0ED7BA4A-288A-4512-9D5F-5EDCB767C8B3}" srcOrd="0" destOrd="0" presId="urn:microsoft.com/office/officeart/2005/8/layout/orgChart1"/>
    <dgm:cxn modelId="{A483BDE9-0A28-4C20-8EDE-1FA16B23AF9E}" type="presOf" srcId="{EE7C1A75-A01B-4B46-8ED1-1FD51F5E129F}" destId="{C948346E-8966-4FFE-9546-F11A1A29962A}" srcOrd="1" destOrd="0" presId="urn:microsoft.com/office/officeart/2005/8/layout/orgChart1"/>
    <dgm:cxn modelId="{416A5661-FC9E-49F4-9C4C-7C5E13EB8D89}" type="presOf" srcId="{6E8DA993-A21C-4B87-90E7-501550AAEB51}" destId="{05236F20-71C6-4DB5-950E-74F38265F3E2}" srcOrd="0" destOrd="0" presId="urn:microsoft.com/office/officeart/2005/8/layout/orgChart1"/>
    <dgm:cxn modelId="{8CBDE027-0B5B-4CEB-8A3A-53C60041EBF9}" type="presOf" srcId="{EE7C1A75-A01B-4B46-8ED1-1FD51F5E129F}" destId="{6C970584-2242-4BD6-8C79-B4FA638B3A88}" srcOrd="0" destOrd="0" presId="urn:microsoft.com/office/officeart/2005/8/layout/orgChart1"/>
    <dgm:cxn modelId="{B26BEE22-08C6-4173-A4E7-047DA980D425}" type="presParOf" srcId="{0ED7BA4A-288A-4512-9D5F-5EDCB767C8B3}" destId="{9AC606BB-F335-4AC8-9299-59F58B882135}" srcOrd="0" destOrd="0" presId="urn:microsoft.com/office/officeart/2005/8/layout/orgChart1"/>
    <dgm:cxn modelId="{FFCF81F7-AC39-47FF-8EAB-06BAF5274551}" type="presParOf" srcId="{9AC606BB-F335-4AC8-9299-59F58B882135}" destId="{C9510294-FCC5-47D5-A8F1-F49EF3ECA753}" srcOrd="0" destOrd="0" presId="urn:microsoft.com/office/officeart/2005/8/layout/orgChart1"/>
    <dgm:cxn modelId="{50EF7F5E-0065-4B66-AAC2-849F816EB5A5}" type="presParOf" srcId="{C9510294-FCC5-47D5-A8F1-F49EF3ECA753}" destId="{727BD2F5-7454-40A8-8837-51261B1B139F}" srcOrd="0" destOrd="0" presId="urn:microsoft.com/office/officeart/2005/8/layout/orgChart1"/>
    <dgm:cxn modelId="{E0E16625-31EC-4A7C-8849-C999D8AA28D9}" type="presParOf" srcId="{C9510294-FCC5-47D5-A8F1-F49EF3ECA753}" destId="{FC258960-DF00-42E2-BE43-1C9B3081FA8C}" srcOrd="1" destOrd="0" presId="urn:microsoft.com/office/officeart/2005/8/layout/orgChart1"/>
    <dgm:cxn modelId="{3A44AD0D-E8C1-43C7-84FE-5C1CD751410C}" type="presParOf" srcId="{9AC606BB-F335-4AC8-9299-59F58B882135}" destId="{4BCA856B-3E09-4216-83C9-885E06C1864A}" srcOrd="1" destOrd="0" presId="urn:microsoft.com/office/officeart/2005/8/layout/orgChart1"/>
    <dgm:cxn modelId="{DD92341F-7647-4FBB-9B16-6E565C53BE2E}" type="presParOf" srcId="{4BCA856B-3E09-4216-83C9-885E06C1864A}" destId="{3D258FBD-C0D4-4B54-8555-765A1533BD97}" srcOrd="0" destOrd="0" presId="urn:microsoft.com/office/officeart/2005/8/layout/orgChart1"/>
    <dgm:cxn modelId="{3C36E4DA-4272-4D85-9C0E-6FCAD4D1F8BD}" type="presParOf" srcId="{4BCA856B-3E09-4216-83C9-885E06C1864A}" destId="{88A02B45-8EB0-4046-8565-02EF4799D02B}" srcOrd="1" destOrd="0" presId="urn:microsoft.com/office/officeart/2005/8/layout/orgChart1"/>
    <dgm:cxn modelId="{D6038E42-06B2-4063-90D0-E6DF3573B828}" type="presParOf" srcId="{88A02B45-8EB0-4046-8565-02EF4799D02B}" destId="{2E855829-7D1B-4C98-9632-4B75ACD698C8}" srcOrd="0" destOrd="0" presId="urn:microsoft.com/office/officeart/2005/8/layout/orgChart1"/>
    <dgm:cxn modelId="{817D2F10-FD9F-4680-A151-810E71388DB0}" type="presParOf" srcId="{2E855829-7D1B-4C98-9632-4B75ACD698C8}" destId="{1484CE4D-0A08-4E49-9D46-122D00FE95E2}" srcOrd="0" destOrd="0" presId="urn:microsoft.com/office/officeart/2005/8/layout/orgChart1"/>
    <dgm:cxn modelId="{E1C7AAA8-DD0D-45D4-801B-C681DCA00BB0}" type="presParOf" srcId="{2E855829-7D1B-4C98-9632-4B75ACD698C8}" destId="{65C5CC00-6A26-4B79-89E3-60CAD74F09ED}" srcOrd="1" destOrd="0" presId="urn:microsoft.com/office/officeart/2005/8/layout/orgChart1"/>
    <dgm:cxn modelId="{01059C88-62D5-4DD7-AE5D-E5F21A001FDC}" type="presParOf" srcId="{88A02B45-8EB0-4046-8565-02EF4799D02B}" destId="{9C139525-BD25-4175-BC02-7B2E05443C94}" srcOrd="1" destOrd="0" presId="urn:microsoft.com/office/officeart/2005/8/layout/orgChart1"/>
    <dgm:cxn modelId="{0EFC556E-E938-4BDB-9F20-C5A029897F35}" type="presParOf" srcId="{88A02B45-8EB0-4046-8565-02EF4799D02B}" destId="{0C21FDE0-8A56-4AED-A966-BDBADAA30C41}" srcOrd="2" destOrd="0" presId="urn:microsoft.com/office/officeart/2005/8/layout/orgChart1"/>
    <dgm:cxn modelId="{C281A293-9962-4CA3-B30B-50FB7C767F5A}" type="presParOf" srcId="{4BCA856B-3E09-4216-83C9-885E06C1864A}" destId="{02F4E557-BE29-4D10-93B8-71F8483DF03D}" srcOrd="2" destOrd="0" presId="urn:microsoft.com/office/officeart/2005/8/layout/orgChart1"/>
    <dgm:cxn modelId="{626C8A50-52A7-4B76-A000-7B14D38A2CD7}" type="presParOf" srcId="{4BCA856B-3E09-4216-83C9-885E06C1864A}" destId="{9083E026-3D24-4E48-A35F-D7D716ADA568}" srcOrd="3" destOrd="0" presId="urn:microsoft.com/office/officeart/2005/8/layout/orgChart1"/>
    <dgm:cxn modelId="{642E34F8-6299-42EC-91AA-3621537EE4E3}" type="presParOf" srcId="{9083E026-3D24-4E48-A35F-D7D716ADA568}" destId="{E3B6824C-47F3-4ACF-AEFB-7A36D6309A75}" srcOrd="0" destOrd="0" presId="urn:microsoft.com/office/officeart/2005/8/layout/orgChart1"/>
    <dgm:cxn modelId="{4C02BF41-7477-48BE-B303-992682D87AA6}" type="presParOf" srcId="{E3B6824C-47F3-4ACF-AEFB-7A36D6309A75}" destId="{6C970584-2242-4BD6-8C79-B4FA638B3A88}" srcOrd="0" destOrd="0" presId="urn:microsoft.com/office/officeart/2005/8/layout/orgChart1"/>
    <dgm:cxn modelId="{07C66B72-DE51-4896-87F6-679A93192F19}" type="presParOf" srcId="{E3B6824C-47F3-4ACF-AEFB-7A36D6309A75}" destId="{C948346E-8966-4FFE-9546-F11A1A29962A}" srcOrd="1" destOrd="0" presId="urn:microsoft.com/office/officeart/2005/8/layout/orgChart1"/>
    <dgm:cxn modelId="{6DBE7776-B471-43AD-9F93-B802E8E00A6C}" type="presParOf" srcId="{9083E026-3D24-4E48-A35F-D7D716ADA568}" destId="{FED9062E-0EC2-49EA-8531-90C0748B11AD}" srcOrd="1" destOrd="0" presId="urn:microsoft.com/office/officeart/2005/8/layout/orgChart1"/>
    <dgm:cxn modelId="{FE268FAD-6ABB-4CB0-9F8E-0D4D147C1E60}" type="presParOf" srcId="{9083E026-3D24-4E48-A35F-D7D716ADA568}" destId="{6A513274-EFBF-4E1C-B0EF-C69DB380599B}" srcOrd="2" destOrd="0" presId="urn:microsoft.com/office/officeart/2005/8/layout/orgChart1"/>
    <dgm:cxn modelId="{AD34C46C-7716-4F1D-B3F2-970A70C9E78F}" type="presParOf" srcId="{4BCA856B-3E09-4216-83C9-885E06C1864A}" destId="{DB9A173E-BEFB-4C9B-9D0B-346A2A71A3FA}" srcOrd="4" destOrd="0" presId="urn:microsoft.com/office/officeart/2005/8/layout/orgChart1"/>
    <dgm:cxn modelId="{474DF629-ACC6-4A41-BE1A-2011D112A9C1}" type="presParOf" srcId="{4BCA856B-3E09-4216-83C9-885E06C1864A}" destId="{F827D4B9-3C72-4E00-B96C-DFF713A3379A}" srcOrd="5" destOrd="0" presId="urn:microsoft.com/office/officeart/2005/8/layout/orgChart1"/>
    <dgm:cxn modelId="{EFE17311-1B4A-4826-8210-B95DBD65C851}" type="presParOf" srcId="{F827D4B9-3C72-4E00-B96C-DFF713A3379A}" destId="{D744581B-9FD6-4CC5-970F-FBF7415750D8}" srcOrd="0" destOrd="0" presId="urn:microsoft.com/office/officeart/2005/8/layout/orgChart1"/>
    <dgm:cxn modelId="{71D2F94E-27C1-4C80-9971-FB3B58A85567}" type="presParOf" srcId="{D744581B-9FD6-4CC5-970F-FBF7415750D8}" destId="{05236F20-71C6-4DB5-950E-74F38265F3E2}" srcOrd="0" destOrd="0" presId="urn:microsoft.com/office/officeart/2005/8/layout/orgChart1"/>
    <dgm:cxn modelId="{046BBC1D-A0B1-47AF-B85A-DA4F52A9A431}" type="presParOf" srcId="{D744581B-9FD6-4CC5-970F-FBF7415750D8}" destId="{E070FA3C-D286-445B-B07D-D3AEF18A0021}" srcOrd="1" destOrd="0" presId="urn:microsoft.com/office/officeart/2005/8/layout/orgChart1"/>
    <dgm:cxn modelId="{69AFC137-3FEA-4BBD-AEF9-6F21C0058F5A}" type="presParOf" srcId="{F827D4B9-3C72-4E00-B96C-DFF713A3379A}" destId="{02D7B849-8F5C-4B5A-92EC-D60AD2F0AE90}" srcOrd="1" destOrd="0" presId="urn:microsoft.com/office/officeart/2005/8/layout/orgChart1"/>
    <dgm:cxn modelId="{1FFED875-7181-4D62-9F6C-B9B29174ED70}" type="presParOf" srcId="{F827D4B9-3C72-4E00-B96C-DFF713A3379A}" destId="{CBD198F2-B306-41AE-A4A3-439B67D17221}" srcOrd="2" destOrd="0" presId="urn:microsoft.com/office/officeart/2005/8/layout/orgChart1"/>
    <dgm:cxn modelId="{9A2FF15A-CE3C-49BE-BE4B-22E534560036}" type="presParOf" srcId="{4BCA856B-3E09-4216-83C9-885E06C1864A}" destId="{CAB8E87D-9FD6-42AC-9B60-B69A59D1148F}" srcOrd="6" destOrd="0" presId="urn:microsoft.com/office/officeart/2005/8/layout/orgChart1"/>
    <dgm:cxn modelId="{27C18595-C79D-4DB8-9DA9-4E6DD2186B81}" type="presParOf" srcId="{4BCA856B-3E09-4216-83C9-885E06C1864A}" destId="{9E57335A-86D8-428E-ABCB-A37C3577F4D0}" srcOrd="7" destOrd="0" presId="urn:microsoft.com/office/officeart/2005/8/layout/orgChart1"/>
    <dgm:cxn modelId="{3B80FBD6-27F8-428A-8EA7-373BEF8B7995}" type="presParOf" srcId="{9E57335A-86D8-428E-ABCB-A37C3577F4D0}" destId="{F4DFF354-8749-4F6C-B4E3-D1966EC4CB91}" srcOrd="0" destOrd="0" presId="urn:microsoft.com/office/officeart/2005/8/layout/orgChart1"/>
    <dgm:cxn modelId="{770C23F4-0A43-46A5-8C00-D0A421074665}" type="presParOf" srcId="{F4DFF354-8749-4F6C-B4E3-D1966EC4CB91}" destId="{51D896ED-5F92-47C9-BFAA-A25F1AB6E4A3}" srcOrd="0" destOrd="0" presId="urn:microsoft.com/office/officeart/2005/8/layout/orgChart1"/>
    <dgm:cxn modelId="{F957F8C4-18A1-49F1-8C4F-7F69A8146DC2}" type="presParOf" srcId="{F4DFF354-8749-4F6C-B4E3-D1966EC4CB91}" destId="{39F6533B-DB82-4917-B186-30487FF13ABB}" srcOrd="1" destOrd="0" presId="urn:microsoft.com/office/officeart/2005/8/layout/orgChart1"/>
    <dgm:cxn modelId="{8D5A0148-4C2E-4CCA-9EE5-024BCE598825}" type="presParOf" srcId="{9E57335A-86D8-428E-ABCB-A37C3577F4D0}" destId="{E9B7319B-E56E-4FDE-A8F0-5141CC948C09}" srcOrd="1" destOrd="0" presId="urn:microsoft.com/office/officeart/2005/8/layout/orgChart1"/>
    <dgm:cxn modelId="{B3AE3124-D1F4-4D0C-821B-838DCF0E8796}" type="presParOf" srcId="{9E57335A-86D8-428E-ABCB-A37C3577F4D0}" destId="{38EA4F87-D7AD-46C2-A637-B5A6D30021BD}" srcOrd="2" destOrd="0" presId="urn:microsoft.com/office/officeart/2005/8/layout/orgChart1"/>
    <dgm:cxn modelId="{B4E858E2-904A-495B-ADA8-18F9BAE089BD}" type="presParOf" srcId="{4BCA856B-3E09-4216-83C9-885E06C1864A}" destId="{7DE33A97-0D2A-40BE-8278-3F4E9625E673}" srcOrd="8" destOrd="0" presId="urn:microsoft.com/office/officeart/2005/8/layout/orgChart1"/>
    <dgm:cxn modelId="{A511E1FF-6553-450B-BD5C-A15F1A57DC9B}" type="presParOf" srcId="{4BCA856B-3E09-4216-83C9-885E06C1864A}" destId="{D949C41A-C58B-4A24-8C47-A429931777FB}" srcOrd="9" destOrd="0" presId="urn:microsoft.com/office/officeart/2005/8/layout/orgChart1"/>
    <dgm:cxn modelId="{2284426B-22F4-4461-8C10-B7A75DF3BCA7}" type="presParOf" srcId="{D949C41A-C58B-4A24-8C47-A429931777FB}" destId="{67206B75-3CF7-4E21-A999-AB3838A1880F}" srcOrd="0" destOrd="0" presId="urn:microsoft.com/office/officeart/2005/8/layout/orgChart1"/>
    <dgm:cxn modelId="{54AA5F9F-29AB-4E07-9D6C-8093F86FA34B}" type="presParOf" srcId="{67206B75-3CF7-4E21-A999-AB3838A1880F}" destId="{A11C1FDE-C400-40CC-9D69-9CA1ACA24279}" srcOrd="0" destOrd="0" presId="urn:microsoft.com/office/officeart/2005/8/layout/orgChart1"/>
    <dgm:cxn modelId="{69856EC7-F420-47A4-9C3F-8F55E6221929}" type="presParOf" srcId="{67206B75-3CF7-4E21-A999-AB3838A1880F}" destId="{4AAE3501-C803-43C6-9473-B646DA2FD634}" srcOrd="1" destOrd="0" presId="urn:microsoft.com/office/officeart/2005/8/layout/orgChart1"/>
    <dgm:cxn modelId="{2B7A9C11-CAB5-4E94-93FA-73D240BA43CE}" type="presParOf" srcId="{D949C41A-C58B-4A24-8C47-A429931777FB}" destId="{C375BA0A-A537-4135-91EE-2E6A7B3C3F95}" srcOrd="1" destOrd="0" presId="urn:microsoft.com/office/officeart/2005/8/layout/orgChart1"/>
    <dgm:cxn modelId="{88D54A70-0808-4101-B391-ACAE421F55AB}" type="presParOf" srcId="{D949C41A-C58B-4A24-8C47-A429931777FB}" destId="{13B5EA17-7092-41D6-B222-AE7ADA686E39}" srcOrd="2" destOrd="0" presId="urn:microsoft.com/office/officeart/2005/8/layout/orgChart1"/>
    <dgm:cxn modelId="{E6EA22ED-068F-470A-98F1-126C8AA6EEC5}" type="presParOf" srcId="{4BCA856B-3E09-4216-83C9-885E06C1864A}" destId="{96B43DDE-F3D2-4D15-8FEB-CCDF6DC12238}" srcOrd="10" destOrd="0" presId="urn:microsoft.com/office/officeart/2005/8/layout/orgChart1"/>
    <dgm:cxn modelId="{0DEA7F3A-6AB2-489A-8037-32B410956CE5}" type="presParOf" srcId="{4BCA856B-3E09-4216-83C9-885E06C1864A}" destId="{19C3A89C-2A71-4638-BF4E-9FCB4525E4C1}" srcOrd="11" destOrd="0" presId="urn:microsoft.com/office/officeart/2005/8/layout/orgChart1"/>
    <dgm:cxn modelId="{6119AFAE-D2A2-414A-85DE-1168E7F25942}" type="presParOf" srcId="{19C3A89C-2A71-4638-BF4E-9FCB4525E4C1}" destId="{B72EC05C-D467-4A7A-BF1C-400B16F60FF7}" srcOrd="0" destOrd="0" presId="urn:microsoft.com/office/officeart/2005/8/layout/orgChart1"/>
    <dgm:cxn modelId="{AB1D70BD-3E9B-4951-8047-2C822586D22E}" type="presParOf" srcId="{B72EC05C-D467-4A7A-BF1C-400B16F60FF7}" destId="{1F166AB9-D38A-4CEC-B8E5-6D53AEFB6B56}" srcOrd="0" destOrd="0" presId="urn:microsoft.com/office/officeart/2005/8/layout/orgChart1"/>
    <dgm:cxn modelId="{23EBCE88-15E7-47BF-96D5-E461FC0CFD3F}" type="presParOf" srcId="{B72EC05C-D467-4A7A-BF1C-400B16F60FF7}" destId="{8152CDB0-D3A4-4782-AF1D-49C13D2BC6B1}" srcOrd="1" destOrd="0" presId="urn:microsoft.com/office/officeart/2005/8/layout/orgChart1"/>
    <dgm:cxn modelId="{B59C1408-CF73-4AF6-915D-129271C02ADF}" type="presParOf" srcId="{19C3A89C-2A71-4638-BF4E-9FCB4525E4C1}" destId="{8159CD4E-0CA9-4021-88AD-3209710F5B63}" srcOrd="1" destOrd="0" presId="urn:microsoft.com/office/officeart/2005/8/layout/orgChart1"/>
    <dgm:cxn modelId="{6A34E07D-776D-4547-9485-08E50D7A036E}" type="presParOf" srcId="{19C3A89C-2A71-4638-BF4E-9FCB4525E4C1}" destId="{100DA0B6-6334-485D-A7D3-5AAFC1B48A70}" srcOrd="2" destOrd="0" presId="urn:microsoft.com/office/officeart/2005/8/layout/orgChart1"/>
    <dgm:cxn modelId="{F3D0968C-339C-4E96-842A-D5E0A35E2A1B}" type="presParOf" srcId="{9AC606BB-F335-4AC8-9299-59F58B882135}" destId="{2846DE75-6F76-47C4-8EC4-8A74AF06896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1381897" cy="6472161"/>
        <a:chOff x="0" y="0"/>
        <a:chExt cx="11381897" cy="6472161"/>
      </a:xfrm>
    </dsp:grpSpPr>
    <dsp:sp modelId="{3D258FBD-C0D4-4B54-8555-765A1533BD97}">
      <dsp:nvSpPr>
        <dsp:cNvPr id="5" name="Полилиния 4"/>
        <dsp:cNvSpPr/>
      </dsp:nvSpPr>
      <dsp:spPr bwMode="white">
        <a:xfrm>
          <a:off x="807227" y="3066563"/>
          <a:ext cx="4883722" cy="339035"/>
        </a:xfrm>
        <a:custGeom>
          <a:avLst/>
          <a:gdLst/>
          <a:ahLst/>
          <a:cxnLst/>
          <a:pathLst>
            <a:path w="7691" h="534">
              <a:moveTo>
                <a:pt x="7691" y="0"/>
              </a:moveTo>
              <a:lnTo>
                <a:pt x="7691" y="267"/>
              </a:lnTo>
              <a:lnTo>
                <a:pt x="0" y="267"/>
              </a:lnTo>
              <a:lnTo>
                <a:pt x="0" y="53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807227" y="3066563"/>
        <a:ext cx="4883722" cy="339035"/>
      </dsp:txXfrm>
    </dsp:sp>
    <dsp:sp modelId="{02F4E557-BE29-4D10-93B8-71F8483DF03D}">
      <dsp:nvSpPr>
        <dsp:cNvPr id="8" name="Полилиния 7"/>
        <dsp:cNvSpPr/>
      </dsp:nvSpPr>
      <dsp:spPr bwMode="white">
        <a:xfrm>
          <a:off x="2760715" y="3066563"/>
          <a:ext cx="2930233" cy="339035"/>
        </a:xfrm>
        <a:custGeom>
          <a:avLst/>
          <a:gdLst/>
          <a:ahLst/>
          <a:cxnLst/>
          <a:pathLst>
            <a:path w="4615" h="534">
              <a:moveTo>
                <a:pt x="4615" y="0"/>
              </a:moveTo>
              <a:lnTo>
                <a:pt x="4615" y="267"/>
              </a:lnTo>
              <a:lnTo>
                <a:pt x="0" y="267"/>
              </a:lnTo>
              <a:lnTo>
                <a:pt x="0" y="53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760715" y="3066563"/>
        <a:ext cx="2930233" cy="339035"/>
      </dsp:txXfrm>
    </dsp:sp>
    <dsp:sp modelId="{DB9A173E-BEFB-4C9B-9D0B-346A2A71A3FA}">
      <dsp:nvSpPr>
        <dsp:cNvPr id="11" name="Полилиния 10"/>
        <dsp:cNvSpPr/>
      </dsp:nvSpPr>
      <dsp:spPr bwMode="white">
        <a:xfrm>
          <a:off x="4714204" y="3066563"/>
          <a:ext cx="976744" cy="339035"/>
        </a:xfrm>
        <a:custGeom>
          <a:avLst/>
          <a:gdLst/>
          <a:ahLst/>
          <a:cxnLst/>
          <a:pathLst>
            <a:path w="1538" h="534">
              <a:moveTo>
                <a:pt x="1538" y="0"/>
              </a:moveTo>
              <a:lnTo>
                <a:pt x="1538" y="267"/>
              </a:lnTo>
              <a:lnTo>
                <a:pt x="0" y="267"/>
              </a:lnTo>
              <a:lnTo>
                <a:pt x="0" y="53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714204" y="3066563"/>
        <a:ext cx="976744" cy="339035"/>
      </dsp:txXfrm>
    </dsp:sp>
    <dsp:sp modelId="{CAB8E87D-9FD6-42AC-9B60-B69A59D1148F}">
      <dsp:nvSpPr>
        <dsp:cNvPr id="14" name="Полилиния 13"/>
        <dsp:cNvSpPr/>
      </dsp:nvSpPr>
      <dsp:spPr bwMode="white">
        <a:xfrm>
          <a:off x="5690948" y="3066563"/>
          <a:ext cx="976744" cy="339035"/>
        </a:xfrm>
        <a:custGeom>
          <a:avLst/>
          <a:gdLst/>
          <a:ahLst/>
          <a:cxnLst/>
          <a:pathLst>
            <a:path w="1538" h="534">
              <a:moveTo>
                <a:pt x="0" y="0"/>
              </a:moveTo>
              <a:lnTo>
                <a:pt x="0" y="267"/>
              </a:lnTo>
              <a:lnTo>
                <a:pt x="1538" y="267"/>
              </a:lnTo>
              <a:lnTo>
                <a:pt x="1538" y="53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5690948" y="3066563"/>
        <a:ext cx="976744" cy="339035"/>
      </dsp:txXfrm>
    </dsp:sp>
    <dsp:sp modelId="{7DE33A97-0D2A-40BE-8278-3F4E9625E673}">
      <dsp:nvSpPr>
        <dsp:cNvPr id="17" name="Полилиния 16"/>
        <dsp:cNvSpPr/>
      </dsp:nvSpPr>
      <dsp:spPr bwMode="white">
        <a:xfrm>
          <a:off x="5690948" y="3066563"/>
          <a:ext cx="2930233" cy="339035"/>
        </a:xfrm>
        <a:custGeom>
          <a:avLst/>
          <a:gdLst/>
          <a:ahLst/>
          <a:cxnLst/>
          <a:pathLst>
            <a:path w="4615" h="534">
              <a:moveTo>
                <a:pt x="0" y="0"/>
              </a:moveTo>
              <a:lnTo>
                <a:pt x="0" y="267"/>
              </a:lnTo>
              <a:lnTo>
                <a:pt x="4615" y="267"/>
              </a:lnTo>
              <a:lnTo>
                <a:pt x="4615" y="53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5690948" y="3066563"/>
        <a:ext cx="2930233" cy="339035"/>
      </dsp:txXfrm>
    </dsp:sp>
    <dsp:sp modelId="{96B43DDE-F3D2-4D15-8FEB-CCDF6DC12238}">
      <dsp:nvSpPr>
        <dsp:cNvPr id="20" name="Полилиния 19"/>
        <dsp:cNvSpPr/>
      </dsp:nvSpPr>
      <dsp:spPr bwMode="white">
        <a:xfrm>
          <a:off x="5690948" y="3066563"/>
          <a:ext cx="4883722" cy="339035"/>
        </a:xfrm>
        <a:custGeom>
          <a:avLst/>
          <a:gdLst/>
          <a:ahLst/>
          <a:cxnLst/>
          <a:pathLst>
            <a:path w="7691" h="534">
              <a:moveTo>
                <a:pt x="0" y="0"/>
              </a:moveTo>
              <a:lnTo>
                <a:pt x="0" y="267"/>
              </a:lnTo>
              <a:lnTo>
                <a:pt x="7691" y="267"/>
              </a:lnTo>
              <a:lnTo>
                <a:pt x="7691" y="53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5690948" y="3066563"/>
        <a:ext cx="4883722" cy="339035"/>
      </dsp:txXfrm>
    </dsp:sp>
    <dsp:sp modelId="{727BD2F5-7454-40A8-8837-51261B1B139F}">
      <dsp:nvSpPr>
        <dsp:cNvPr id="3" name="Прямоугольник 2"/>
        <dsp:cNvSpPr/>
      </dsp:nvSpPr>
      <dsp:spPr bwMode="white">
        <a:xfrm>
          <a:off x="4883722" y="2259336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tx1"/>
              </a:solidFill>
            </a:rPr>
            <a:t>Причины ДТП</a:t>
          </a:r>
          <a:endParaRPr lang="ru-RU" b="1" dirty="0">
            <a:solidFill>
              <a:schemeClr val="tx1"/>
            </a:solidFill>
          </a:endParaRPr>
        </a:p>
      </dsp:txBody>
      <dsp:txXfrm>
        <a:off x="4883722" y="2259336"/>
        <a:ext cx="1614453" cy="807227"/>
      </dsp:txXfrm>
    </dsp:sp>
    <dsp:sp modelId="{1484CE4D-0A08-4E49-9D46-122D00FE95E2}">
      <dsp:nvSpPr>
        <dsp:cNvPr id="6" name="Прямоугольник 5"/>
        <dsp:cNvSpPr/>
      </dsp:nvSpPr>
      <dsp:spPr bwMode="white">
        <a:xfrm>
          <a:off x="0" y="3405598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 smtClean="0">
              <a:solidFill>
                <a:schemeClr val="tx1"/>
              </a:solidFill>
            </a:rPr>
            <a:t>Употребление алкоголя за рулем</a:t>
          </a:r>
          <a:endParaRPr lang="ru-RU" b="1" dirty="0">
            <a:solidFill>
              <a:schemeClr val="tx1"/>
            </a:solidFill>
          </a:endParaRPr>
        </a:p>
      </dsp:txBody>
      <dsp:txXfrm>
        <a:off x="0" y="3405598"/>
        <a:ext cx="1614453" cy="807227"/>
      </dsp:txXfrm>
    </dsp:sp>
    <dsp:sp modelId="{6C970584-2242-4BD6-8C79-B4FA638B3A88}">
      <dsp:nvSpPr>
        <dsp:cNvPr id="9" name="Прямоугольник 8"/>
        <dsp:cNvSpPr/>
      </dsp:nvSpPr>
      <dsp:spPr bwMode="white">
        <a:xfrm>
          <a:off x="1953489" y="3405598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 smtClean="0">
              <a:solidFill>
                <a:schemeClr val="tx1"/>
              </a:solidFill>
            </a:rPr>
            <a:t>Общение за рулем</a:t>
          </a:r>
          <a:endParaRPr lang="ru-RU" b="1" dirty="0">
            <a:solidFill>
              <a:schemeClr val="tx1"/>
            </a:solidFill>
          </a:endParaRPr>
        </a:p>
      </dsp:txBody>
      <dsp:txXfrm>
        <a:off x="1953489" y="3405598"/>
        <a:ext cx="1614453" cy="807227"/>
      </dsp:txXfrm>
    </dsp:sp>
    <dsp:sp modelId="{05236F20-71C6-4DB5-950E-74F38265F3E2}">
      <dsp:nvSpPr>
        <dsp:cNvPr id="12" name="Прямоугольник 11"/>
        <dsp:cNvSpPr/>
      </dsp:nvSpPr>
      <dsp:spPr bwMode="white">
        <a:xfrm>
          <a:off x="3906977" y="3405598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 smtClean="0">
              <a:solidFill>
                <a:schemeClr val="tx1"/>
              </a:solidFill>
            </a:rPr>
            <a:t>Плохое техническое состояние автомобиля</a:t>
          </a:r>
          <a:endParaRPr lang="ru-RU" b="1" dirty="0">
            <a:solidFill>
              <a:schemeClr val="tx1"/>
            </a:solidFill>
          </a:endParaRPr>
        </a:p>
      </dsp:txBody>
      <dsp:txXfrm>
        <a:off x="3906977" y="3405598"/>
        <a:ext cx="1614453" cy="807227"/>
      </dsp:txXfrm>
    </dsp:sp>
    <dsp:sp modelId="{51D896ED-5F92-47C9-BFAA-A25F1AB6E4A3}">
      <dsp:nvSpPr>
        <dsp:cNvPr id="15" name="Прямоугольник 14"/>
        <dsp:cNvSpPr/>
      </dsp:nvSpPr>
      <dsp:spPr bwMode="white">
        <a:xfrm>
          <a:off x="5860466" y="3405598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 smtClean="0">
              <a:solidFill>
                <a:schemeClr val="tx1"/>
              </a:solidFill>
            </a:rPr>
            <a:t>Плохое качество дорожного покрытия</a:t>
          </a:r>
          <a:endParaRPr lang="ru-RU" b="1" dirty="0">
            <a:solidFill>
              <a:schemeClr val="tx1"/>
            </a:solidFill>
          </a:endParaRPr>
        </a:p>
      </dsp:txBody>
      <dsp:txXfrm>
        <a:off x="5860466" y="3405598"/>
        <a:ext cx="1614453" cy="807227"/>
      </dsp:txXfrm>
    </dsp:sp>
    <dsp:sp modelId="{A11C1FDE-C400-40CC-9D69-9CA1ACA24279}">
      <dsp:nvSpPr>
        <dsp:cNvPr id="18" name="Прямоугольник 17"/>
        <dsp:cNvSpPr/>
      </dsp:nvSpPr>
      <dsp:spPr bwMode="white">
        <a:xfrm>
          <a:off x="7813955" y="3405598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dirty="0" smtClean="0">
              <a:solidFill>
                <a:schemeClr val="tx1"/>
              </a:solidFill>
            </a:rPr>
            <a:t>Неправильное поведение на дороге пешеходов</a:t>
          </a:r>
          <a:endParaRPr lang="ru-RU" b="1" dirty="0">
            <a:solidFill>
              <a:schemeClr val="tx1"/>
            </a:solidFill>
          </a:endParaRPr>
        </a:p>
      </dsp:txBody>
      <dsp:txXfrm>
        <a:off x="7813955" y="3405598"/>
        <a:ext cx="1614453" cy="807227"/>
      </dsp:txXfrm>
    </dsp:sp>
    <dsp:sp modelId="{1F166AB9-D38A-4CEC-B8E5-6D53AEFB6B56}">
      <dsp:nvSpPr>
        <dsp:cNvPr id="21" name="Прямоугольник 20"/>
        <dsp:cNvSpPr/>
      </dsp:nvSpPr>
      <dsp:spPr bwMode="white">
        <a:xfrm>
          <a:off x="9767444" y="3405598"/>
          <a:ext cx="1614453" cy="807227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lIns="7620" tIns="7620" rIns="7620" bIns="7620" anchor="ctr"/>
        <a:lstStyle>
          <a:lvl1pPr algn="ctr">
            <a:defRPr sz="12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b="1" i="0" smtClean="0">
              <a:solidFill>
                <a:schemeClr val="tx1"/>
              </a:solidFill>
            </a:rPr>
            <a:t>Плохие условия погоды</a:t>
          </a:r>
          <a:endParaRPr lang="ru-RU" b="1" dirty="0">
            <a:solidFill>
              <a:schemeClr val="tx1"/>
            </a:solidFill>
          </a:endParaRPr>
        </a:p>
      </dsp:txBody>
      <dsp:txXfrm>
        <a:off x="9767444" y="3405598"/>
        <a:ext cx="1614453" cy="807227"/>
      </dsp:txXfrm>
    </dsp:sp>
    <dsp:sp modelId="{FC258960-DF00-42E2-BE43-1C9B3081FA8C}">
      <dsp:nvSpPr>
        <dsp:cNvPr id="4" name="Прямоугольник 3" hidden="1"/>
        <dsp:cNvSpPr/>
      </dsp:nvSpPr>
      <dsp:spPr>
        <a:xfrm>
          <a:off x="4883722" y="2259336"/>
          <a:ext cx="322891" cy="807227"/>
        </a:xfrm>
        <a:prstGeom prst="rect">
          <a:avLst/>
        </a:prstGeom>
      </dsp:spPr>
      <dsp:txXfrm>
        <a:off x="4883722" y="2259336"/>
        <a:ext cx="322891" cy="807227"/>
      </dsp:txXfrm>
    </dsp:sp>
    <dsp:sp modelId="{65C5CC00-6A26-4B79-89E3-60CAD74F09ED}">
      <dsp:nvSpPr>
        <dsp:cNvPr id="7" name="Прямоугольник 6" hidden="1"/>
        <dsp:cNvSpPr/>
      </dsp:nvSpPr>
      <dsp:spPr>
        <a:xfrm>
          <a:off x="0" y="3405598"/>
          <a:ext cx="322891" cy="807227"/>
        </a:xfrm>
        <a:prstGeom prst="rect">
          <a:avLst/>
        </a:prstGeom>
      </dsp:spPr>
      <dsp:txXfrm>
        <a:off x="0" y="3405598"/>
        <a:ext cx="322891" cy="807227"/>
      </dsp:txXfrm>
    </dsp:sp>
    <dsp:sp modelId="{C948346E-8966-4FFE-9546-F11A1A29962A}">
      <dsp:nvSpPr>
        <dsp:cNvPr id="10" name="Прямоугольник 9" hidden="1"/>
        <dsp:cNvSpPr/>
      </dsp:nvSpPr>
      <dsp:spPr>
        <a:xfrm>
          <a:off x="1953489" y="3405598"/>
          <a:ext cx="322891" cy="807227"/>
        </a:xfrm>
        <a:prstGeom prst="rect">
          <a:avLst/>
        </a:prstGeom>
      </dsp:spPr>
      <dsp:txXfrm>
        <a:off x="1953489" y="3405598"/>
        <a:ext cx="322891" cy="807227"/>
      </dsp:txXfrm>
    </dsp:sp>
    <dsp:sp modelId="{E070FA3C-D286-445B-B07D-D3AEF18A0021}">
      <dsp:nvSpPr>
        <dsp:cNvPr id="13" name="Прямоугольник 12" hidden="1"/>
        <dsp:cNvSpPr/>
      </dsp:nvSpPr>
      <dsp:spPr>
        <a:xfrm>
          <a:off x="3906977" y="3405598"/>
          <a:ext cx="322891" cy="807227"/>
        </a:xfrm>
        <a:prstGeom prst="rect">
          <a:avLst/>
        </a:prstGeom>
      </dsp:spPr>
      <dsp:txXfrm>
        <a:off x="3906977" y="3405598"/>
        <a:ext cx="322891" cy="807227"/>
      </dsp:txXfrm>
    </dsp:sp>
    <dsp:sp modelId="{39F6533B-DB82-4917-B186-30487FF13ABB}">
      <dsp:nvSpPr>
        <dsp:cNvPr id="16" name="Прямоугольник 15" hidden="1"/>
        <dsp:cNvSpPr/>
      </dsp:nvSpPr>
      <dsp:spPr>
        <a:xfrm>
          <a:off x="5860466" y="3405598"/>
          <a:ext cx="322891" cy="807227"/>
        </a:xfrm>
        <a:prstGeom prst="rect">
          <a:avLst/>
        </a:prstGeom>
      </dsp:spPr>
      <dsp:txXfrm>
        <a:off x="5860466" y="3405598"/>
        <a:ext cx="322891" cy="807227"/>
      </dsp:txXfrm>
    </dsp:sp>
    <dsp:sp modelId="{4AAE3501-C803-43C6-9473-B646DA2FD634}">
      <dsp:nvSpPr>
        <dsp:cNvPr id="19" name="Прямоугольник 18" hidden="1"/>
        <dsp:cNvSpPr/>
      </dsp:nvSpPr>
      <dsp:spPr>
        <a:xfrm>
          <a:off x="7813955" y="3405598"/>
          <a:ext cx="322891" cy="807227"/>
        </a:xfrm>
        <a:prstGeom prst="rect">
          <a:avLst/>
        </a:prstGeom>
      </dsp:spPr>
      <dsp:txXfrm>
        <a:off x="7813955" y="3405598"/>
        <a:ext cx="322891" cy="807227"/>
      </dsp:txXfrm>
    </dsp:sp>
    <dsp:sp modelId="{8152CDB0-D3A4-4782-AF1D-49C13D2BC6B1}">
      <dsp:nvSpPr>
        <dsp:cNvPr id="22" name="Прямоугольник 21" hidden="1"/>
        <dsp:cNvSpPr/>
      </dsp:nvSpPr>
      <dsp:spPr>
        <a:xfrm>
          <a:off x="9767444" y="3405598"/>
          <a:ext cx="322891" cy="807227"/>
        </a:xfrm>
        <a:prstGeom prst="rect">
          <a:avLst/>
        </a:prstGeom>
      </dsp:spPr>
      <dsp:txXfrm>
        <a:off x="9767444" y="3405598"/>
        <a:ext cx="322891" cy="807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E700B27-DE4C-4B9E-BB11-B9027034A00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F4739-9812-4A9F-890D-2AD6BA5F6EE8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5AC5-A3F8-44AA-BA8F-596CDCC976D3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pPr lvl="0"/>
            <a:r>
              <a:rPr lang="en-US" sz="9600" dirty="0"/>
              <a:t>”</a:t>
            </a:r>
            <a:endParaRPr lang="en-US" sz="9600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pPr lvl="0"/>
            <a:r>
              <a:rPr lang="en-US" sz="9600" dirty="0"/>
              <a:t>“</a:t>
            </a:r>
            <a:endParaRPr lang="en-US" sz="9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B183-A821-4095-A363-9EC968635539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7335C-0450-40D7-8612-B3203BED4F28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A105-2A1C-4284-B4EA-07CF89B1A393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8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0D914D-B099-4142-A885-11F276715148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/>
              <a:t>Тема урока: «Как вести себя в дорожно-транспортном происшествии»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ВыполнилаОгнёва Анастасия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800" dirty="0" smtClean="0"/>
              <a:t>Дайте определение понятию дорожно</a:t>
            </a:r>
            <a:r>
              <a:rPr lang="ru-RU" sz="2800" dirty="0"/>
              <a:t>-</a:t>
            </a:r>
            <a:r>
              <a:rPr lang="ru-RU" sz="2800" dirty="0" err="1" smtClean="0"/>
              <a:t>траспортное</a:t>
            </a:r>
            <a:r>
              <a:rPr lang="ru-RU" sz="2800" dirty="0" smtClean="0"/>
              <a:t> происшествие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/>
              <a:t>Ответ</a:t>
            </a:r>
            <a:r>
              <a:rPr lang="ru-RU" sz="2800" dirty="0" smtClean="0"/>
              <a:t>: В </a:t>
            </a:r>
            <a:r>
              <a:rPr lang="ru-RU" sz="2800" dirty="0"/>
              <a:t>Правилах дорожного движения сказано: «дорожно-транспортное происшествие – событие, возникшее в процессе движения по дороге транспортного средства и с его участием, при котором погибли или ранены люди, повреждены транспортные средства, груз, сооружения».</a:t>
            </a:r>
            <a:endParaRPr lang="ru-RU" sz="2800" dirty="0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4134393" y="2854236"/>
            <a:ext cx="653143" cy="1188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0898" y="2316117"/>
            <a:ext cx="8761412" cy="3416300"/>
          </a:xfrm>
        </p:spPr>
        <p:txBody>
          <a:bodyPr/>
          <a:lstStyle/>
          <a:p>
            <a:r>
              <a:rPr lang="ru-RU" dirty="0" smtClean="0"/>
              <a:t>Изучаем 12 параграф учебника, </a:t>
            </a:r>
            <a:r>
              <a:rPr lang="ru-RU" dirty="0"/>
              <a:t>а затем на основе прочитанного заполнить кластер «Причины ДТП».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413862" y="973668"/>
          <a:ext cx="11381897" cy="6472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«Как не стать жертвой ДТП?»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603500"/>
            <a:ext cx="10314234" cy="34163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пешеходы </a:t>
            </a:r>
            <a:r>
              <a:rPr lang="ru-RU" dirty="0"/>
              <a:t>должны двигаться по тротуарам или пешеходным дорожкам, а при их отсутствии - по обочинам;</a:t>
            </a:r>
            <a:endParaRPr lang="ru-RU" dirty="0"/>
          </a:p>
          <a:p>
            <a:r>
              <a:rPr lang="ru-RU" dirty="0" smtClean="0"/>
              <a:t>при </a:t>
            </a:r>
            <a:r>
              <a:rPr lang="ru-RU" dirty="0"/>
              <a:t>движении по обочинам или краю проезжей части в темное время суток или в условиях недостаточной видимости пешеходам рекомендуется иметь при себе предметы со </a:t>
            </a:r>
            <a:r>
              <a:rPr lang="ru-RU" dirty="0" err="1"/>
              <a:t>световозвращающими</a:t>
            </a:r>
            <a:r>
              <a:rPr lang="ru-RU" dirty="0"/>
              <a:t> элементами и обеспечивать видимость этих предметов водителями транспортных средств;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пешеходы должны пересекать проезжую часть по пешеходным переходам, а при их отсутствии - на перекрестках по линии тротуаров или обочин;</a:t>
            </a:r>
            <a:endParaRPr lang="ru-RU" dirty="0"/>
          </a:p>
          <a:p>
            <a:r>
              <a:rPr lang="ru-RU" dirty="0" smtClean="0"/>
              <a:t>на </a:t>
            </a:r>
            <a:r>
              <a:rPr lang="ru-RU" dirty="0"/>
              <a:t>нерегулируемых пешеходных переходах пешеходы могут выходить на проезжую часть после того, как оценят расстояние до приближающихся транспортных средств, их скорость и убедятся, что переход будет для них безопасен.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66651" y="2272937"/>
            <a:ext cx="10215155" cy="404948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086" y="1091234"/>
            <a:ext cx="9465149" cy="706964"/>
          </a:xfrm>
        </p:spPr>
        <p:txBody>
          <a:bodyPr/>
          <a:lstStyle/>
          <a:p>
            <a:r>
              <a:rPr lang="ru-RU" dirty="0"/>
              <a:t>Поведение участников и очевидцев ДТП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4772" y="2272937"/>
            <a:ext cx="9857034" cy="42062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200" b="1" dirty="0"/>
              <a:t>При дорожно-транспортном происшествии водитель, причастный к нему, обязан: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- немедленно остановить (не трогать с места) транспортное средство, включить аварийную световую сигнализацию и выставить знак аварийной остановки в соответствии с требованиями пункта 7.2 Правил, не перемещать предметы, имеющие отношение к происшествию;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- принять возможные меры для оказания доврачебной медицинской помощи пострадавшим, вызвать «Скорую медицинскую помощь», а в экстренных случаях отправить пострадавших на попутном, а если это невозможно, доставить на своем транспортном средстве в ближайшее лечебное учреждение, сообщить свою фамилию, регистрационный знак транспортного средства (с предъявлением документа, удостоверяющего личность, или водительского удостоверения и регистрационного документа на транспортное средство) и возвратиться к месту происшествия;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- освободить проезжую часть, если движение других транспортных средств невозможно. При необходимости освобождения проезжей части или доставки пострадавших на своем транспортном средстве в лечебное учреждение предварительно зафиксировать в присутствии свидетелей положение транспортного средства, следы и предметы, относящиеся к происшествию, и принять все возможные меры к их сохранению и организации объезда места происшествия;</a:t>
            </a: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- сообщить о случившемся в милицию, записать фамилии и адреса очевидцев и ожидать прибытия сотрудников милиции.</a:t>
            </a:r>
            <a:endParaRPr lang="ru-RU" sz="2200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792" y="681690"/>
            <a:ext cx="8761413" cy="706964"/>
          </a:xfrm>
        </p:spPr>
        <p:txBody>
          <a:bodyPr/>
          <a:lstStyle/>
          <a:p>
            <a:r>
              <a:rPr lang="ru-RU" sz="2800" dirty="0"/>
              <a:t>Оказание помощи пострадавшим в ДТП</a:t>
            </a:r>
            <a:br>
              <a:rPr lang="ru-RU" dirty="0"/>
            </a:b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93619" y="1205774"/>
            <a:ext cx="7433706" cy="5373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для закрепления: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3961" y="2864757"/>
            <a:ext cx="8761412" cy="3416300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dirty="0"/>
              <a:t>Какими требованиями Правил должны руководствоваться водители в случае ДТП?</a:t>
            </a:r>
            <a:endParaRPr lang="ru-RU" dirty="0"/>
          </a:p>
          <a:p>
            <a:r>
              <a:rPr lang="ru-RU" dirty="0"/>
              <a:t>2. Каковы особенности оказания помощи пострадавшим в ДТП?</a:t>
            </a:r>
            <a:endParaRPr lang="ru-RU" dirty="0"/>
          </a:p>
          <a:p>
            <a:r>
              <a:rPr lang="ru-RU" dirty="0"/>
              <a:t>3. Какие виды ДТП вы знаете?</a:t>
            </a:r>
            <a:endParaRPr lang="ru-RU" dirty="0"/>
          </a:p>
          <a:p>
            <a:r>
              <a:rPr lang="ru-RU" dirty="0"/>
              <a:t>4. В чем основная причина ДТП?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прочитать параграф 13 и выполнить задания после него.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Ион (конференц-зал)</Template>
  <TotalTime>0</TotalTime>
  <Words>3016</Words>
  <Application>WPS Presentation</Application>
  <PresentationFormat>Широкоэкранный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SimSun</vt:lpstr>
      <vt:lpstr>Wingdings</vt:lpstr>
      <vt:lpstr>Wingdings 3</vt:lpstr>
      <vt:lpstr>Arial</vt:lpstr>
      <vt:lpstr>Century Gothic</vt:lpstr>
      <vt:lpstr>Microsoft YaHei</vt:lpstr>
      <vt:lpstr>Arial Unicode MS</vt:lpstr>
      <vt:lpstr>Calibri</vt:lpstr>
      <vt:lpstr>Совет директоров</vt:lpstr>
      <vt:lpstr>Тема урока: «Как вести себя в дорожно-транспортном происшествии» </vt:lpstr>
      <vt:lpstr>Задание</vt:lpstr>
      <vt:lpstr>Самостоятельная работа</vt:lpstr>
      <vt:lpstr>«Как не стать жертвой ДТП?» </vt:lpstr>
      <vt:lpstr>Поведение участников и очевидцев ДТП </vt:lpstr>
      <vt:lpstr>Оказание помощи пострадавшим в ДТП </vt:lpstr>
      <vt:lpstr>Вопросы для закрепления: 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«Как вести себя в дорожно-транспортном происшествии»</dc:title>
  <dc:creator>огневы</dc:creator>
  <cp:lastModifiedBy>User</cp:lastModifiedBy>
  <cp:revision>4</cp:revision>
  <dcterms:created xsi:type="dcterms:W3CDTF">2022-04-27T19:03:00Z</dcterms:created>
  <dcterms:modified xsi:type="dcterms:W3CDTF">2023-10-03T14:47:31Z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F53AF1DEBB3B465CA2E481F1C33C5E7C</vt:lpwstr>
  </property>
  <property fmtid="{D5CDD505-2E9C-101B-9397-08002B2CF9AE}" pid="3" name="KSOProductBuildVer">
    <vt:lpwstr>1049-11.2.0.11156</vt:lpwstr>
  </property>
</Properties>
</file>