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3"/>
    <p:sldId id="257" r:id="rId4"/>
    <p:sldId id="262" r:id="rId5"/>
    <p:sldId id="258" r:id="rId6"/>
    <p:sldId id="259" r:id="rId7"/>
    <p:sldId id="260" r:id="rId8"/>
    <p:sldId id="263" r:id="rId9"/>
    <p:sldId id="261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02BBF28-84A9-4191-8E84-797903BE0FAF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59842C5-B4E8-4FEC-9622-9A749290D5E5}">
      <dgm:prSet phldrT="[Текст]" custT="1"/>
      <dgm:spPr/>
      <dgm:t>
        <a:bodyPr/>
        <a:lstStyle/>
        <a:p>
          <a:r>
            <a:rPr lang="ru-RU" sz="1050" b="1" i="0" dirty="0" smtClean="0"/>
            <a:t>- социальная согласованность – если в той социальной группе, к которой принадлежит человек считается нормой та или иная модель поведения, например, курение, то скорее всего он также будет следовать ей, чтобы доказать свою принадлежность к этой группе, отсюда возникает мода на вредные привычки;</a:t>
          </a:r>
          <a:endParaRPr lang="ru-RU" sz="1050" b="1" dirty="0"/>
        </a:p>
      </dgm:t>
    </dgm:pt>
    <dgm:pt modelId="{09BD2B3D-9530-4566-A0F1-FCBE50B921F3}" cxnId="{402B6C51-AC67-41E7-823B-73B6899855E2}" type="parTrans">
      <dgm:prSet/>
      <dgm:spPr/>
      <dgm:t>
        <a:bodyPr/>
        <a:lstStyle/>
        <a:p>
          <a:endParaRPr lang="ru-RU" sz="2000" b="1"/>
        </a:p>
      </dgm:t>
    </dgm:pt>
    <dgm:pt modelId="{DF1BB831-E4CD-4688-A663-9CCDEC216137}" cxnId="{402B6C51-AC67-41E7-823B-73B6899855E2}" type="sibTrans">
      <dgm:prSet/>
      <dgm:spPr/>
      <dgm:t>
        <a:bodyPr/>
        <a:lstStyle/>
        <a:p>
          <a:endParaRPr lang="ru-RU" sz="2000" b="1"/>
        </a:p>
      </dgm:t>
    </dgm:pt>
    <dgm:pt modelId="{7294BA38-0DF5-48A7-A8B0-B8B82469EC55}">
      <dgm:prSet custT="1"/>
      <dgm:spPr/>
      <dgm:t>
        <a:bodyPr/>
        <a:lstStyle/>
        <a:p>
          <a:r>
            <a:rPr lang="ru-RU" sz="1050" b="1" i="0" dirty="0" smtClean="0"/>
            <a:t>- неустроенность в жизни и отчуждение;</a:t>
          </a:r>
          <a:endParaRPr lang="ru-RU" sz="1050" b="1" i="0" dirty="0"/>
        </a:p>
      </dgm:t>
    </dgm:pt>
    <dgm:pt modelId="{AEE58696-9596-4B29-8950-1AABA580AFD5}" cxnId="{DFB0C873-6B87-47ED-AB9E-6CFB74D806E1}" type="parTrans">
      <dgm:prSet/>
      <dgm:spPr/>
      <dgm:t>
        <a:bodyPr/>
        <a:lstStyle/>
        <a:p>
          <a:endParaRPr lang="ru-RU" sz="2000" b="1"/>
        </a:p>
      </dgm:t>
    </dgm:pt>
    <dgm:pt modelId="{B4AF4C39-1795-4592-BC4E-47AD15365D52}" cxnId="{DFB0C873-6B87-47ED-AB9E-6CFB74D806E1}" type="sibTrans">
      <dgm:prSet/>
      <dgm:spPr/>
      <dgm:t>
        <a:bodyPr/>
        <a:lstStyle/>
        <a:p>
          <a:endParaRPr lang="ru-RU" sz="2000" b="1"/>
        </a:p>
      </dgm:t>
    </dgm:pt>
    <dgm:pt modelId="{9C8D477F-15D6-4984-AB9A-D1B019A083C0}">
      <dgm:prSet custT="1"/>
      <dgm:spPr/>
      <dgm:t>
        <a:bodyPr/>
        <a:lstStyle/>
        <a:p>
          <a:r>
            <a:rPr lang="ru-RU" sz="1050" b="1" i="0" dirty="0" smtClean="0"/>
            <a:t>- удовольствие – это одна из основных причин, почему влияние вредных привычек настолько велико, именно постоянное получение удовольствия приводит к тому, что люди становятся алкоголиками или наркоманами;</a:t>
          </a:r>
          <a:endParaRPr lang="ru-RU" sz="1050" b="1" i="0" dirty="0"/>
        </a:p>
      </dgm:t>
    </dgm:pt>
    <dgm:pt modelId="{9532EA56-0BF4-4BBF-8D0C-871D29088740}" cxnId="{88F5DE60-2B29-472A-AF96-9F4899EFBE28}" type="parTrans">
      <dgm:prSet/>
      <dgm:spPr/>
      <dgm:t>
        <a:bodyPr/>
        <a:lstStyle/>
        <a:p>
          <a:endParaRPr lang="ru-RU" sz="2000" b="1"/>
        </a:p>
      </dgm:t>
    </dgm:pt>
    <dgm:pt modelId="{E396749C-8084-4744-95D9-5EB1F5E23F15}" cxnId="{88F5DE60-2B29-472A-AF96-9F4899EFBE28}" type="sibTrans">
      <dgm:prSet/>
      <dgm:spPr/>
      <dgm:t>
        <a:bodyPr/>
        <a:lstStyle/>
        <a:p>
          <a:endParaRPr lang="ru-RU" sz="2000" b="1"/>
        </a:p>
      </dgm:t>
    </dgm:pt>
    <dgm:pt modelId="{F72E499C-00E4-4C7D-AF17-B9ECB4DECFD4}">
      <dgm:prSet custT="1"/>
      <dgm:spPr/>
      <dgm:t>
        <a:bodyPr/>
        <a:lstStyle/>
        <a:p>
          <a:r>
            <a:rPr lang="ru-RU" sz="1050" b="1" i="0" dirty="0" smtClean="0"/>
            <a:t>- безделье, неумение правильно распорядиться свободным временем;</a:t>
          </a:r>
          <a:endParaRPr lang="ru-RU" sz="1050" b="1" i="0" dirty="0"/>
        </a:p>
      </dgm:t>
    </dgm:pt>
    <dgm:pt modelId="{F6CCCBFC-2353-474F-BBBA-76288A997432}" cxnId="{5EFCD92D-AD5B-4453-8F13-F20B25ED6E92}" type="parTrans">
      <dgm:prSet/>
      <dgm:spPr/>
      <dgm:t>
        <a:bodyPr/>
        <a:lstStyle/>
        <a:p>
          <a:endParaRPr lang="ru-RU" sz="2000" b="1"/>
        </a:p>
      </dgm:t>
    </dgm:pt>
    <dgm:pt modelId="{9BD4789F-5793-4A71-B54A-938959C66502}" cxnId="{5EFCD92D-AD5B-4453-8F13-F20B25ED6E92}" type="sibTrans">
      <dgm:prSet/>
      <dgm:spPr/>
      <dgm:t>
        <a:bodyPr/>
        <a:lstStyle/>
        <a:p>
          <a:endParaRPr lang="ru-RU" sz="2000" b="1"/>
        </a:p>
      </dgm:t>
    </dgm:pt>
    <dgm:pt modelId="{543400E3-8BA3-4189-B68E-29F80B2B254A}">
      <dgm:prSet custT="1"/>
      <dgm:spPr/>
      <dgm:t>
        <a:bodyPr/>
        <a:lstStyle/>
        <a:p>
          <a:r>
            <a:rPr lang="ru-RU" sz="1050" b="1" i="0" dirty="0" smtClean="0"/>
            <a:t>- любопытство;</a:t>
          </a:r>
          <a:endParaRPr lang="ru-RU" sz="1050" b="1" i="0" dirty="0"/>
        </a:p>
      </dgm:t>
    </dgm:pt>
    <dgm:pt modelId="{20548959-FE2A-43F2-A0A7-9DFFD604AC4F}" cxnId="{5D892497-4F2B-451C-BADE-66377B853FE1}" type="parTrans">
      <dgm:prSet/>
      <dgm:spPr/>
      <dgm:t>
        <a:bodyPr/>
        <a:lstStyle/>
        <a:p>
          <a:endParaRPr lang="ru-RU" sz="2000" b="1"/>
        </a:p>
      </dgm:t>
    </dgm:pt>
    <dgm:pt modelId="{00DB6568-711E-46CE-A19C-7FEF28737561}" cxnId="{5D892497-4F2B-451C-BADE-66377B853FE1}" type="sibTrans">
      <dgm:prSet/>
      <dgm:spPr/>
      <dgm:t>
        <a:bodyPr/>
        <a:lstStyle/>
        <a:p>
          <a:endParaRPr lang="ru-RU" sz="2000" b="1"/>
        </a:p>
      </dgm:t>
    </dgm:pt>
    <dgm:pt modelId="{DD6E93AF-1965-470E-ABAD-F807B80E2892}">
      <dgm:prSet custT="1"/>
      <dgm:spPr/>
      <dgm:t>
        <a:bodyPr/>
        <a:lstStyle/>
        <a:p>
          <a:r>
            <a:rPr lang="ru-RU" sz="1050" b="1" i="0" dirty="0" smtClean="0"/>
            <a:t>- уход от стресса.</a:t>
          </a:r>
          <a:endParaRPr lang="ru-RU" sz="1050" b="1" i="0" dirty="0"/>
        </a:p>
      </dgm:t>
    </dgm:pt>
    <dgm:pt modelId="{B73EF796-3F3A-4716-9A60-29A8082CADC4}" cxnId="{835AD396-CCA2-414A-9732-2AAAF933333C}" type="parTrans">
      <dgm:prSet/>
      <dgm:spPr/>
      <dgm:t>
        <a:bodyPr/>
        <a:lstStyle/>
        <a:p>
          <a:endParaRPr lang="ru-RU" sz="2000" b="1"/>
        </a:p>
      </dgm:t>
    </dgm:pt>
    <dgm:pt modelId="{258E8A7E-78DD-4E4F-B568-A1BD7843C875}" cxnId="{835AD396-CCA2-414A-9732-2AAAF933333C}" type="sibTrans">
      <dgm:prSet/>
      <dgm:spPr/>
      <dgm:t>
        <a:bodyPr/>
        <a:lstStyle/>
        <a:p>
          <a:endParaRPr lang="ru-RU" sz="2000" b="1"/>
        </a:p>
      </dgm:t>
    </dgm:pt>
    <dgm:pt modelId="{0B72781A-C41A-4B06-A09C-F3ABC975B876}" type="pres">
      <dgm:prSet presAssocID="{502BBF28-84A9-4191-8E84-797903BE0FAF}" presName="Name0" presStyleCnt="0">
        <dgm:presLayoutVars>
          <dgm:chMax val="7"/>
          <dgm:chPref val="7"/>
          <dgm:dir/>
        </dgm:presLayoutVars>
      </dgm:prSet>
      <dgm:spPr/>
    </dgm:pt>
    <dgm:pt modelId="{CE5DF154-FF21-49B8-8CBF-A3138FA689A4}" type="pres">
      <dgm:prSet presAssocID="{502BBF28-84A9-4191-8E84-797903BE0FAF}" presName="Name1" presStyleCnt="0"/>
      <dgm:spPr/>
    </dgm:pt>
    <dgm:pt modelId="{CC845D64-4048-4376-9F62-C600859462D4}" type="pres">
      <dgm:prSet presAssocID="{502BBF28-84A9-4191-8E84-797903BE0FAF}" presName="cycle" presStyleCnt="0"/>
      <dgm:spPr/>
    </dgm:pt>
    <dgm:pt modelId="{0893B00C-A527-4BF0-A8B5-BB870A6B4B93}" type="pres">
      <dgm:prSet presAssocID="{502BBF28-84A9-4191-8E84-797903BE0FAF}" presName="srcNode" presStyleLbl="node1" presStyleIdx="0" presStyleCnt="6"/>
      <dgm:spPr/>
    </dgm:pt>
    <dgm:pt modelId="{0A20167B-FE37-47B9-8C4C-9FC89AC4B091}" type="pres">
      <dgm:prSet presAssocID="{502BBF28-84A9-4191-8E84-797903BE0FAF}" presName="conn" presStyleLbl="parChTrans1D2" presStyleIdx="0" presStyleCnt="1"/>
      <dgm:spPr/>
    </dgm:pt>
    <dgm:pt modelId="{107AC833-246A-45BA-8724-95A203BD50B0}" type="pres">
      <dgm:prSet presAssocID="{502BBF28-84A9-4191-8E84-797903BE0FAF}" presName="extraNode" presStyleLbl="node1" presStyleIdx="0" presStyleCnt="6"/>
      <dgm:spPr/>
    </dgm:pt>
    <dgm:pt modelId="{A8CF9564-62F5-455D-840A-5CFFDDEF4DDF}" type="pres">
      <dgm:prSet presAssocID="{502BBF28-84A9-4191-8E84-797903BE0FAF}" presName="dstNode" presStyleLbl="node1" presStyleIdx="0" presStyleCnt="6"/>
      <dgm:spPr/>
    </dgm:pt>
    <dgm:pt modelId="{6860DCB1-17DC-416E-AD4E-993C2FA81D02}" type="pres">
      <dgm:prSet presAssocID="{659842C5-B4E8-4FEC-9622-9A749290D5E5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1CB0FB-CC4B-45B5-9207-808538A8AC73}" type="pres">
      <dgm:prSet presAssocID="{659842C5-B4E8-4FEC-9622-9A749290D5E5}" presName="accent_1" presStyleCnt="0"/>
      <dgm:spPr/>
    </dgm:pt>
    <dgm:pt modelId="{C6961CC0-5BF0-409A-834E-79B31B82D595}" type="pres">
      <dgm:prSet presAssocID="{659842C5-B4E8-4FEC-9622-9A749290D5E5}" presName="accentRepeatNode" presStyleLbl="solidFgAcc1" presStyleIdx="0" presStyleCnt="6"/>
      <dgm:spPr/>
    </dgm:pt>
    <dgm:pt modelId="{39D463D9-6259-4951-B409-4F9E480DD6F9}" type="pres">
      <dgm:prSet presAssocID="{7294BA38-0DF5-48A7-A8B0-B8B82469EC55}" presName="text_2" presStyleLbl="node1" presStyleIdx="1" presStyleCnt="6">
        <dgm:presLayoutVars>
          <dgm:bulletEnabled val="1"/>
        </dgm:presLayoutVars>
      </dgm:prSet>
      <dgm:spPr/>
    </dgm:pt>
    <dgm:pt modelId="{8C5B4CB2-360F-4CA8-A11B-979D172CFEE3}" type="pres">
      <dgm:prSet presAssocID="{7294BA38-0DF5-48A7-A8B0-B8B82469EC55}" presName="accent_2" presStyleCnt="0"/>
      <dgm:spPr/>
    </dgm:pt>
    <dgm:pt modelId="{E4696508-EF3E-4395-A055-6EE66FCDDD7D}" type="pres">
      <dgm:prSet presAssocID="{7294BA38-0DF5-48A7-A8B0-B8B82469EC55}" presName="accentRepeatNode" presStyleLbl="solidFgAcc1" presStyleIdx="1" presStyleCnt="6"/>
      <dgm:spPr/>
    </dgm:pt>
    <dgm:pt modelId="{E5DBC7A8-63F4-4B0F-8376-87BF52D76C45}" type="pres">
      <dgm:prSet presAssocID="{9C8D477F-15D6-4984-AB9A-D1B019A083C0}" presName="text_3" presStyleLbl="node1" presStyleIdx="2" presStyleCnt="6">
        <dgm:presLayoutVars>
          <dgm:bulletEnabled val="1"/>
        </dgm:presLayoutVars>
      </dgm:prSet>
      <dgm:spPr/>
    </dgm:pt>
    <dgm:pt modelId="{B7ADA984-7EA1-4C2E-8358-2E1C2563F294}" type="pres">
      <dgm:prSet presAssocID="{9C8D477F-15D6-4984-AB9A-D1B019A083C0}" presName="accent_3" presStyleCnt="0"/>
      <dgm:spPr/>
    </dgm:pt>
    <dgm:pt modelId="{3DD0E39C-2C56-4383-A8C6-B4CFC45DA293}" type="pres">
      <dgm:prSet presAssocID="{9C8D477F-15D6-4984-AB9A-D1B019A083C0}" presName="accentRepeatNode" presStyleLbl="solidFgAcc1" presStyleIdx="2" presStyleCnt="6"/>
      <dgm:spPr/>
    </dgm:pt>
    <dgm:pt modelId="{76754712-B6BF-4F2E-A7B4-0BDC4FE9A2D6}" type="pres">
      <dgm:prSet presAssocID="{F72E499C-00E4-4C7D-AF17-B9ECB4DECFD4}" presName="text_4" presStyleLbl="node1" presStyleIdx="3" presStyleCnt="6">
        <dgm:presLayoutVars>
          <dgm:bulletEnabled val="1"/>
        </dgm:presLayoutVars>
      </dgm:prSet>
      <dgm:spPr/>
    </dgm:pt>
    <dgm:pt modelId="{69786133-680C-49F9-9752-6802CFCBE494}" type="pres">
      <dgm:prSet presAssocID="{F72E499C-00E4-4C7D-AF17-B9ECB4DECFD4}" presName="accent_4" presStyleCnt="0"/>
      <dgm:spPr/>
    </dgm:pt>
    <dgm:pt modelId="{093C6C39-D5AA-4B17-86CF-48209B42BC05}" type="pres">
      <dgm:prSet presAssocID="{F72E499C-00E4-4C7D-AF17-B9ECB4DECFD4}" presName="accentRepeatNode" presStyleLbl="solidFgAcc1" presStyleIdx="3" presStyleCnt="6"/>
      <dgm:spPr/>
    </dgm:pt>
    <dgm:pt modelId="{ACFB5CF5-640C-4A14-833A-F1787CF6351E}" type="pres">
      <dgm:prSet presAssocID="{543400E3-8BA3-4189-B68E-29F80B2B254A}" presName="text_5" presStyleLbl="node1" presStyleIdx="4" presStyleCnt="6">
        <dgm:presLayoutVars>
          <dgm:bulletEnabled val="1"/>
        </dgm:presLayoutVars>
      </dgm:prSet>
      <dgm:spPr/>
    </dgm:pt>
    <dgm:pt modelId="{FBE6BB16-27D0-463B-9FB1-51D908CFD82A}" type="pres">
      <dgm:prSet presAssocID="{543400E3-8BA3-4189-B68E-29F80B2B254A}" presName="accent_5" presStyleCnt="0"/>
      <dgm:spPr/>
    </dgm:pt>
    <dgm:pt modelId="{12156E3C-5C4C-44E6-81AC-EA3A665B207C}" type="pres">
      <dgm:prSet presAssocID="{543400E3-8BA3-4189-B68E-29F80B2B254A}" presName="accentRepeatNode" presStyleLbl="solidFgAcc1" presStyleIdx="4" presStyleCnt="6"/>
      <dgm:spPr/>
    </dgm:pt>
    <dgm:pt modelId="{E6C34ED9-29A5-4FFE-9FFE-AB51793942A0}" type="pres">
      <dgm:prSet presAssocID="{DD6E93AF-1965-470E-ABAD-F807B80E2892}" presName="text_6" presStyleLbl="node1" presStyleIdx="5" presStyleCnt="6">
        <dgm:presLayoutVars>
          <dgm:bulletEnabled val="1"/>
        </dgm:presLayoutVars>
      </dgm:prSet>
      <dgm:spPr/>
    </dgm:pt>
    <dgm:pt modelId="{DBE59017-77D5-42CE-B142-5B49AEED4314}" type="pres">
      <dgm:prSet presAssocID="{DD6E93AF-1965-470E-ABAD-F807B80E2892}" presName="accent_6" presStyleCnt="0"/>
      <dgm:spPr/>
    </dgm:pt>
    <dgm:pt modelId="{7E654DD4-045A-4475-836D-E31BE22A6CF1}" type="pres">
      <dgm:prSet presAssocID="{DD6E93AF-1965-470E-ABAD-F807B80E2892}" presName="accentRepeatNode" presStyleLbl="solidFgAcc1" presStyleIdx="5" presStyleCnt="6"/>
      <dgm:spPr/>
    </dgm:pt>
  </dgm:ptLst>
  <dgm:cxnLst>
    <dgm:cxn modelId="{72F87644-CF8F-4FAD-9CC8-C30D6234962F}" type="presOf" srcId="{543400E3-8BA3-4189-B68E-29F80B2B254A}" destId="{ACFB5CF5-640C-4A14-833A-F1787CF6351E}" srcOrd="0" destOrd="0" presId="urn:microsoft.com/office/officeart/2008/layout/VerticalCurvedList"/>
    <dgm:cxn modelId="{81F46C05-94ED-47AC-924B-F466161A8DE2}" type="presOf" srcId="{659842C5-B4E8-4FEC-9622-9A749290D5E5}" destId="{6860DCB1-17DC-416E-AD4E-993C2FA81D02}" srcOrd="0" destOrd="0" presId="urn:microsoft.com/office/officeart/2008/layout/VerticalCurvedList"/>
    <dgm:cxn modelId="{88F5DE60-2B29-472A-AF96-9F4899EFBE28}" srcId="{502BBF28-84A9-4191-8E84-797903BE0FAF}" destId="{9C8D477F-15D6-4984-AB9A-D1B019A083C0}" srcOrd="2" destOrd="0" parTransId="{9532EA56-0BF4-4BBF-8D0C-871D29088740}" sibTransId="{E396749C-8084-4744-95D9-5EB1F5E23F15}"/>
    <dgm:cxn modelId="{DFB0C873-6B87-47ED-AB9E-6CFB74D806E1}" srcId="{502BBF28-84A9-4191-8E84-797903BE0FAF}" destId="{7294BA38-0DF5-48A7-A8B0-B8B82469EC55}" srcOrd="1" destOrd="0" parTransId="{AEE58696-9596-4B29-8950-1AABA580AFD5}" sibTransId="{B4AF4C39-1795-4592-BC4E-47AD15365D52}"/>
    <dgm:cxn modelId="{E6D8DF19-1EA4-4A15-B32C-001AED126C9A}" type="presOf" srcId="{7294BA38-0DF5-48A7-A8B0-B8B82469EC55}" destId="{39D463D9-6259-4951-B409-4F9E480DD6F9}" srcOrd="0" destOrd="0" presId="urn:microsoft.com/office/officeart/2008/layout/VerticalCurvedList"/>
    <dgm:cxn modelId="{57252E42-3876-48D2-9335-BADE695C8251}" type="presOf" srcId="{502BBF28-84A9-4191-8E84-797903BE0FAF}" destId="{0B72781A-C41A-4B06-A09C-F3ABC975B876}" srcOrd="0" destOrd="0" presId="urn:microsoft.com/office/officeart/2008/layout/VerticalCurvedList"/>
    <dgm:cxn modelId="{5EFCD92D-AD5B-4453-8F13-F20B25ED6E92}" srcId="{502BBF28-84A9-4191-8E84-797903BE0FAF}" destId="{F72E499C-00E4-4C7D-AF17-B9ECB4DECFD4}" srcOrd="3" destOrd="0" parTransId="{F6CCCBFC-2353-474F-BBBA-76288A997432}" sibTransId="{9BD4789F-5793-4A71-B54A-938959C66502}"/>
    <dgm:cxn modelId="{402B6C51-AC67-41E7-823B-73B6899855E2}" srcId="{502BBF28-84A9-4191-8E84-797903BE0FAF}" destId="{659842C5-B4E8-4FEC-9622-9A749290D5E5}" srcOrd="0" destOrd="0" parTransId="{09BD2B3D-9530-4566-A0F1-FCBE50B921F3}" sibTransId="{DF1BB831-E4CD-4688-A663-9CCDEC216137}"/>
    <dgm:cxn modelId="{5D892497-4F2B-451C-BADE-66377B853FE1}" srcId="{502BBF28-84A9-4191-8E84-797903BE0FAF}" destId="{543400E3-8BA3-4189-B68E-29F80B2B254A}" srcOrd="4" destOrd="0" parTransId="{20548959-FE2A-43F2-A0A7-9DFFD604AC4F}" sibTransId="{00DB6568-711E-46CE-A19C-7FEF28737561}"/>
    <dgm:cxn modelId="{835AD396-CCA2-414A-9732-2AAAF933333C}" srcId="{502BBF28-84A9-4191-8E84-797903BE0FAF}" destId="{DD6E93AF-1965-470E-ABAD-F807B80E2892}" srcOrd="5" destOrd="0" parTransId="{B73EF796-3F3A-4716-9A60-29A8082CADC4}" sibTransId="{258E8A7E-78DD-4E4F-B568-A1BD7843C875}"/>
    <dgm:cxn modelId="{827E0936-6C3A-4516-A7C6-5230EC951EC5}" type="presOf" srcId="{DF1BB831-E4CD-4688-A663-9CCDEC216137}" destId="{0A20167B-FE37-47B9-8C4C-9FC89AC4B091}" srcOrd="0" destOrd="0" presId="urn:microsoft.com/office/officeart/2008/layout/VerticalCurvedList"/>
    <dgm:cxn modelId="{4F7B6161-AA9D-40E9-AE00-A8C444DD26BC}" type="presOf" srcId="{9C8D477F-15D6-4984-AB9A-D1B019A083C0}" destId="{E5DBC7A8-63F4-4B0F-8376-87BF52D76C45}" srcOrd="0" destOrd="0" presId="urn:microsoft.com/office/officeart/2008/layout/VerticalCurvedList"/>
    <dgm:cxn modelId="{977D5301-763D-4857-AF6B-ED5FC17294D6}" type="presOf" srcId="{F72E499C-00E4-4C7D-AF17-B9ECB4DECFD4}" destId="{76754712-B6BF-4F2E-A7B4-0BDC4FE9A2D6}" srcOrd="0" destOrd="0" presId="urn:microsoft.com/office/officeart/2008/layout/VerticalCurvedList"/>
    <dgm:cxn modelId="{4F9DDBDD-1659-4E3E-8FA1-BF23DCCCCC9F}" type="presOf" srcId="{DD6E93AF-1965-470E-ABAD-F807B80E2892}" destId="{E6C34ED9-29A5-4FFE-9FFE-AB51793942A0}" srcOrd="0" destOrd="0" presId="urn:microsoft.com/office/officeart/2008/layout/VerticalCurvedList"/>
    <dgm:cxn modelId="{85659DE4-1CD1-4FE3-AB03-4B28E86B4738}" type="presParOf" srcId="{0B72781A-C41A-4B06-A09C-F3ABC975B876}" destId="{CE5DF154-FF21-49B8-8CBF-A3138FA689A4}" srcOrd="0" destOrd="0" presId="urn:microsoft.com/office/officeart/2008/layout/VerticalCurvedList"/>
    <dgm:cxn modelId="{96424E6D-E63E-45A1-84DE-21AA364F67EA}" type="presParOf" srcId="{CE5DF154-FF21-49B8-8CBF-A3138FA689A4}" destId="{CC845D64-4048-4376-9F62-C600859462D4}" srcOrd="0" destOrd="0" presId="urn:microsoft.com/office/officeart/2008/layout/VerticalCurvedList"/>
    <dgm:cxn modelId="{1B54F1E9-6F91-4476-8F54-05863993C5F2}" type="presParOf" srcId="{CC845D64-4048-4376-9F62-C600859462D4}" destId="{0893B00C-A527-4BF0-A8B5-BB870A6B4B93}" srcOrd="0" destOrd="0" presId="urn:microsoft.com/office/officeart/2008/layout/VerticalCurvedList"/>
    <dgm:cxn modelId="{EDFB6F84-78B5-48FD-AB08-8C566C5F92D9}" type="presParOf" srcId="{CC845D64-4048-4376-9F62-C600859462D4}" destId="{0A20167B-FE37-47B9-8C4C-9FC89AC4B091}" srcOrd="1" destOrd="0" presId="urn:microsoft.com/office/officeart/2008/layout/VerticalCurvedList"/>
    <dgm:cxn modelId="{22FA9C22-170F-416F-BC45-F7AE22A8F686}" type="presParOf" srcId="{CC845D64-4048-4376-9F62-C600859462D4}" destId="{107AC833-246A-45BA-8724-95A203BD50B0}" srcOrd="2" destOrd="0" presId="urn:microsoft.com/office/officeart/2008/layout/VerticalCurvedList"/>
    <dgm:cxn modelId="{7E55CEB9-F299-4127-A3D7-73AD5B2D0787}" type="presParOf" srcId="{CC845D64-4048-4376-9F62-C600859462D4}" destId="{A8CF9564-62F5-455D-840A-5CFFDDEF4DDF}" srcOrd="3" destOrd="0" presId="urn:microsoft.com/office/officeart/2008/layout/VerticalCurvedList"/>
    <dgm:cxn modelId="{E0CCDA1E-E2B9-48F2-AF75-74CFD726A8FA}" type="presParOf" srcId="{CE5DF154-FF21-49B8-8CBF-A3138FA689A4}" destId="{6860DCB1-17DC-416E-AD4E-993C2FA81D02}" srcOrd="1" destOrd="0" presId="urn:microsoft.com/office/officeart/2008/layout/VerticalCurvedList"/>
    <dgm:cxn modelId="{1E7DB6F3-8643-4215-B39F-6F1D1AE0CF7C}" type="presParOf" srcId="{CE5DF154-FF21-49B8-8CBF-A3138FA689A4}" destId="{DD1CB0FB-CC4B-45B5-9207-808538A8AC73}" srcOrd="2" destOrd="0" presId="urn:microsoft.com/office/officeart/2008/layout/VerticalCurvedList"/>
    <dgm:cxn modelId="{DD0D8897-894D-40BF-9EAD-CF58DBDB4950}" type="presParOf" srcId="{DD1CB0FB-CC4B-45B5-9207-808538A8AC73}" destId="{C6961CC0-5BF0-409A-834E-79B31B82D595}" srcOrd="0" destOrd="0" presId="urn:microsoft.com/office/officeart/2008/layout/VerticalCurvedList"/>
    <dgm:cxn modelId="{C495FFAB-B42A-4537-B197-76F7EEF19616}" type="presParOf" srcId="{CE5DF154-FF21-49B8-8CBF-A3138FA689A4}" destId="{39D463D9-6259-4951-B409-4F9E480DD6F9}" srcOrd="3" destOrd="0" presId="urn:microsoft.com/office/officeart/2008/layout/VerticalCurvedList"/>
    <dgm:cxn modelId="{DAFF09EC-515F-4193-B678-EB4DAA21430F}" type="presParOf" srcId="{CE5DF154-FF21-49B8-8CBF-A3138FA689A4}" destId="{8C5B4CB2-360F-4CA8-A11B-979D172CFEE3}" srcOrd="4" destOrd="0" presId="urn:microsoft.com/office/officeart/2008/layout/VerticalCurvedList"/>
    <dgm:cxn modelId="{2F216305-3FC7-4507-8FD8-84F5D4D56E1F}" type="presParOf" srcId="{8C5B4CB2-360F-4CA8-A11B-979D172CFEE3}" destId="{E4696508-EF3E-4395-A055-6EE66FCDDD7D}" srcOrd="0" destOrd="0" presId="urn:microsoft.com/office/officeart/2008/layout/VerticalCurvedList"/>
    <dgm:cxn modelId="{C6229679-263D-4EB5-BF4E-3CC1180F950B}" type="presParOf" srcId="{CE5DF154-FF21-49B8-8CBF-A3138FA689A4}" destId="{E5DBC7A8-63F4-4B0F-8376-87BF52D76C45}" srcOrd="5" destOrd="0" presId="urn:microsoft.com/office/officeart/2008/layout/VerticalCurvedList"/>
    <dgm:cxn modelId="{86873722-4465-4178-AE69-0CCC0A07BA94}" type="presParOf" srcId="{CE5DF154-FF21-49B8-8CBF-A3138FA689A4}" destId="{B7ADA984-7EA1-4C2E-8358-2E1C2563F294}" srcOrd="6" destOrd="0" presId="urn:microsoft.com/office/officeart/2008/layout/VerticalCurvedList"/>
    <dgm:cxn modelId="{3C37E9F6-9EA6-4FF9-98C7-5A25BC164376}" type="presParOf" srcId="{B7ADA984-7EA1-4C2E-8358-2E1C2563F294}" destId="{3DD0E39C-2C56-4383-A8C6-B4CFC45DA293}" srcOrd="0" destOrd="0" presId="urn:microsoft.com/office/officeart/2008/layout/VerticalCurvedList"/>
    <dgm:cxn modelId="{5AB6BA53-8777-4450-BF42-CCABD0FA1D65}" type="presParOf" srcId="{CE5DF154-FF21-49B8-8CBF-A3138FA689A4}" destId="{76754712-B6BF-4F2E-A7B4-0BDC4FE9A2D6}" srcOrd="7" destOrd="0" presId="urn:microsoft.com/office/officeart/2008/layout/VerticalCurvedList"/>
    <dgm:cxn modelId="{9261081C-6E16-4843-BA59-EF0595F70F4E}" type="presParOf" srcId="{CE5DF154-FF21-49B8-8CBF-A3138FA689A4}" destId="{69786133-680C-49F9-9752-6802CFCBE494}" srcOrd="8" destOrd="0" presId="urn:microsoft.com/office/officeart/2008/layout/VerticalCurvedList"/>
    <dgm:cxn modelId="{A880F611-2959-4AB2-A82E-C2397EFB19B9}" type="presParOf" srcId="{69786133-680C-49F9-9752-6802CFCBE494}" destId="{093C6C39-D5AA-4B17-86CF-48209B42BC05}" srcOrd="0" destOrd="0" presId="urn:microsoft.com/office/officeart/2008/layout/VerticalCurvedList"/>
    <dgm:cxn modelId="{69C85612-56A3-49DC-A037-3919F2E643E7}" type="presParOf" srcId="{CE5DF154-FF21-49B8-8CBF-A3138FA689A4}" destId="{ACFB5CF5-640C-4A14-833A-F1787CF6351E}" srcOrd="9" destOrd="0" presId="urn:microsoft.com/office/officeart/2008/layout/VerticalCurvedList"/>
    <dgm:cxn modelId="{E0B62841-CAEB-412C-8556-C11111704078}" type="presParOf" srcId="{CE5DF154-FF21-49B8-8CBF-A3138FA689A4}" destId="{FBE6BB16-27D0-463B-9FB1-51D908CFD82A}" srcOrd="10" destOrd="0" presId="urn:microsoft.com/office/officeart/2008/layout/VerticalCurvedList"/>
    <dgm:cxn modelId="{172E0480-8A26-4410-A9DC-6C0860C994DD}" type="presParOf" srcId="{FBE6BB16-27D0-463B-9FB1-51D908CFD82A}" destId="{12156E3C-5C4C-44E6-81AC-EA3A665B207C}" srcOrd="0" destOrd="0" presId="urn:microsoft.com/office/officeart/2008/layout/VerticalCurvedList"/>
    <dgm:cxn modelId="{0C29C7F9-56B9-4C69-A040-01B75735DC0F}" type="presParOf" srcId="{CE5DF154-FF21-49B8-8CBF-A3138FA689A4}" destId="{E6C34ED9-29A5-4FFE-9FFE-AB51793942A0}" srcOrd="11" destOrd="0" presId="urn:microsoft.com/office/officeart/2008/layout/VerticalCurvedList"/>
    <dgm:cxn modelId="{2524667E-6F4E-4D67-B556-C94C5D5424BA}" type="presParOf" srcId="{CE5DF154-FF21-49B8-8CBF-A3138FA689A4}" destId="{DBE59017-77D5-42CE-B142-5B49AEED4314}" srcOrd="12" destOrd="0" presId="urn:microsoft.com/office/officeart/2008/layout/VerticalCurvedList"/>
    <dgm:cxn modelId="{D7AC37DC-9477-4D8F-A055-CDDC53169C0F}" type="presParOf" srcId="{DBE59017-77D5-42CE-B142-5B49AEED4314}" destId="{7E654DD4-045A-4475-836D-E31BE22A6CF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Группа 1"/>
      <dsp:cNvGrpSpPr/>
    </dsp:nvGrpSpPr>
    <dsp:grpSpPr>
      <a:xfrm>
        <a:off x="0" y="0"/>
        <a:ext cx="11547566" cy="4389120"/>
        <a:chOff x="0" y="0"/>
        <a:chExt cx="11547566" cy="4389120"/>
      </a:xfrm>
    </dsp:grpSpPr>
    <dsp:sp modelId="{0A20167B-FE37-47B9-8C4C-9FC89AC4B091}">
      <dsp:nvSpPr>
        <dsp:cNvPr id="4" name="Арка 3"/>
        <dsp:cNvSpPr/>
      </dsp:nvSpPr>
      <dsp:spPr bwMode="white">
        <a:xfrm>
          <a:off x="-4914449" y="-772929"/>
          <a:ext cx="5934977" cy="5934977"/>
        </a:xfrm>
        <a:prstGeom prst="blockArc">
          <a:avLst>
            <a:gd name="adj1" fmla="val 18900000"/>
            <a:gd name="adj2" fmla="val 2700000"/>
            <a:gd name="adj3" fmla="val 305"/>
          </a:avLst>
        </a:pr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-4914449" y="-772929"/>
        <a:ext cx="5934977" cy="5934977"/>
      </dsp:txXfrm>
    </dsp:sp>
    <dsp:sp modelId="{6860DCB1-17DC-416E-AD4E-993C2FA81D02}">
      <dsp:nvSpPr>
        <dsp:cNvPr id="7" name="Прямоугольник 6"/>
        <dsp:cNvSpPr/>
      </dsp:nvSpPr>
      <dsp:spPr bwMode="white">
        <a:xfrm>
          <a:off x="413894" y="231131"/>
          <a:ext cx="11133672" cy="462087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366781" tIns="25400" rIns="25400" bIns="25400" anchor="ctr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i="0" dirty="0" smtClean="0"/>
            <a:t>- социальная согласованность – если в той социальной группе, к которой принадлежит человек считается нормой та или иная модель поведения, например, курение, то скорее всего он также будет следовать ей, чтобы доказать свою принадлежность к этой группе, отсюда возникает мода на вредные привычки;</a:t>
          </a:r>
          <a:endParaRPr lang="ru-RU" sz="1050" b="1" dirty="0"/>
        </a:p>
      </dsp:txBody>
      <dsp:txXfrm>
        <a:off x="413894" y="231131"/>
        <a:ext cx="11133672" cy="462087"/>
      </dsp:txXfrm>
    </dsp:sp>
    <dsp:sp modelId="{C6961CC0-5BF0-409A-834E-79B31B82D595}">
      <dsp:nvSpPr>
        <dsp:cNvPr id="8" name="Овал 7"/>
        <dsp:cNvSpPr/>
      </dsp:nvSpPr>
      <dsp:spPr bwMode="white">
        <a:xfrm>
          <a:off x="125090" y="173370"/>
          <a:ext cx="577608" cy="577608"/>
        </a:xfrm>
        <a:prstGeom prst="ellipse">
          <a:avLst/>
        </a:prstGeom>
      </dsp:spPr>
      <dsp:style>
        <a:lnRef idx="2">
          <a:schemeClr val="accent1"/>
        </a:lnRef>
        <a:fillRef idx="1">
          <a:schemeClr val="lt1"/>
        </a:fillRef>
        <a:effectRef idx="0">
          <a:scrgbClr r="0" g="0" b="0"/>
        </a:effectRef>
        <a:fontRef idx="minor"/>
      </dsp:style>
      <dsp:txXfrm>
        <a:off x="125090" y="173370"/>
        <a:ext cx="577608" cy="577608"/>
      </dsp:txXfrm>
    </dsp:sp>
    <dsp:sp modelId="{39D463D9-6259-4951-B409-4F9E480DD6F9}">
      <dsp:nvSpPr>
        <dsp:cNvPr id="9" name="Прямоугольник 8"/>
        <dsp:cNvSpPr/>
      </dsp:nvSpPr>
      <dsp:spPr bwMode="white">
        <a:xfrm>
          <a:off x="793992" y="924173"/>
          <a:ext cx="10753574" cy="462087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366781" tIns="25400" rIns="25400" bIns="25400" anchor="ctr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i="0" dirty="0" smtClean="0"/>
            <a:t>- неустроенность в жизни и отчуждение;</a:t>
          </a:r>
          <a:endParaRPr lang="ru-RU" sz="1050" b="1" i="0" dirty="0"/>
        </a:p>
      </dsp:txBody>
      <dsp:txXfrm>
        <a:off x="793992" y="924173"/>
        <a:ext cx="10753574" cy="462087"/>
      </dsp:txXfrm>
    </dsp:sp>
    <dsp:sp modelId="{E4696508-EF3E-4395-A055-6EE66FCDDD7D}">
      <dsp:nvSpPr>
        <dsp:cNvPr id="10" name="Овал 9"/>
        <dsp:cNvSpPr/>
      </dsp:nvSpPr>
      <dsp:spPr bwMode="white">
        <a:xfrm>
          <a:off x="505188" y="866412"/>
          <a:ext cx="577608" cy="577608"/>
        </a:xfrm>
        <a:prstGeom prst="ellipse">
          <a:avLst/>
        </a:prstGeom>
      </dsp:spPr>
      <dsp:style>
        <a:lnRef idx="2">
          <a:schemeClr val="accent1"/>
        </a:lnRef>
        <a:fillRef idx="1">
          <a:schemeClr val="lt1"/>
        </a:fillRef>
        <a:effectRef idx="0">
          <a:scrgbClr r="0" g="0" b="0"/>
        </a:effectRef>
        <a:fontRef idx="minor"/>
      </dsp:style>
      <dsp:txXfrm>
        <a:off x="505188" y="866412"/>
        <a:ext cx="577608" cy="577608"/>
      </dsp:txXfrm>
    </dsp:sp>
    <dsp:sp modelId="{E5DBC7A8-63F4-4B0F-8376-87BF52D76C45}">
      <dsp:nvSpPr>
        <dsp:cNvPr id="11" name="Прямоугольник 10"/>
        <dsp:cNvSpPr/>
      </dsp:nvSpPr>
      <dsp:spPr bwMode="white">
        <a:xfrm>
          <a:off x="967801" y="1617215"/>
          <a:ext cx="10579765" cy="462087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366781" tIns="25400" rIns="25400" bIns="25400" anchor="ctr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i="0" dirty="0" smtClean="0"/>
            <a:t>- удовольствие – это одна из основных причин, почему влияние вредных привычек настолько велико, именно постоянное получение удовольствия приводит к тому, что люди становятся алкоголиками или наркоманами;</a:t>
          </a:r>
          <a:endParaRPr lang="ru-RU" sz="1050" b="1" i="0" dirty="0"/>
        </a:p>
      </dsp:txBody>
      <dsp:txXfrm>
        <a:off x="967801" y="1617215"/>
        <a:ext cx="10579765" cy="462087"/>
      </dsp:txXfrm>
    </dsp:sp>
    <dsp:sp modelId="{3DD0E39C-2C56-4383-A8C6-B4CFC45DA293}">
      <dsp:nvSpPr>
        <dsp:cNvPr id="12" name="Овал 11"/>
        <dsp:cNvSpPr/>
      </dsp:nvSpPr>
      <dsp:spPr bwMode="white">
        <a:xfrm>
          <a:off x="678997" y="1559454"/>
          <a:ext cx="577608" cy="577608"/>
        </a:xfrm>
        <a:prstGeom prst="ellipse">
          <a:avLst/>
        </a:prstGeom>
      </dsp:spPr>
      <dsp:style>
        <a:lnRef idx="2">
          <a:schemeClr val="accent1"/>
        </a:lnRef>
        <a:fillRef idx="1">
          <a:schemeClr val="lt1"/>
        </a:fillRef>
        <a:effectRef idx="0">
          <a:scrgbClr r="0" g="0" b="0"/>
        </a:effectRef>
        <a:fontRef idx="minor"/>
      </dsp:style>
      <dsp:txXfrm>
        <a:off x="678997" y="1559454"/>
        <a:ext cx="577608" cy="577608"/>
      </dsp:txXfrm>
    </dsp:sp>
    <dsp:sp modelId="{76754712-B6BF-4F2E-A7B4-0BDC4FE9A2D6}">
      <dsp:nvSpPr>
        <dsp:cNvPr id="13" name="Прямоугольник 12"/>
        <dsp:cNvSpPr/>
      </dsp:nvSpPr>
      <dsp:spPr bwMode="white">
        <a:xfrm>
          <a:off x="967801" y="2309818"/>
          <a:ext cx="10579765" cy="462087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366781" tIns="25400" rIns="25400" bIns="25400" anchor="ctr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i="0" dirty="0" smtClean="0"/>
            <a:t>- безделье, неумение правильно распорядиться свободным временем;</a:t>
          </a:r>
          <a:endParaRPr lang="ru-RU" sz="1050" b="1" i="0" dirty="0"/>
        </a:p>
      </dsp:txBody>
      <dsp:txXfrm>
        <a:off x="967801" y="2309818"/>
        <a:ext cx="10579765" cy="462087"/>
      </dsp:txXfrm>
    </dsp:sp>
    <dsp:sp modelId="{093C6C39-D5AA-4B17-86CF-48209B42BC05}">
      <dsp:nvSpPr>
        <dsp:cNvPr id="14" name="Овал 13"/>
        <dsp:cNvSpPr/>
      </dsp:nvSpPr>
      <dsp:spPr bwMode="white">
        <a:xfrm>
          <a:off x="678997" y="2252057"/>
          <a:ext cx="577608" cy="577608"/>
        </a:xfrm>
        <a:prstGeom prst="ellipse">
          <a:avLst/>
        </a:prstGeom>
      </dsp:spPr>
      <dsp:style>
        <a:lnRef idx="2">
          <a:schemeClr val="accent1"/>
        </a:lnRef>
        <a:fillRef idx="1">
          <a:schemeClr val="lt1"/>
        </a:fillRef>
        <a:effectRef idx="0">
          <a:scrgbClr r="0" g="0" b="0"/>
        </a:effectRef>
        <a:fontRef idx="minor"/>
      </dsp:style>
      <dsp:txXfrm>
        <a:off x="678997" y="2252057"/>
        <a:ext cx="577608" cy="577608"/>
      </dsp:txXfrm>
    </dsp:sp>
    <dsp:sp modelId="{ACFB5CF5-640C-4A14-833A-F1787CF6351E}">
      <dsp:nvSpPr>
        <dsp:cNvPr id="15" name="Прямоугольник 14"/>
        <dsp:cNvSpPr/>
      </dsp:nvSpPr>
      <dsp:spPr bwMode="white">
        <a:xfrm>
          <a:off x="793992" y="3002860"/>
          <a:ext cx="10753574" cy="462087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366781" tIns="25400" rIns="25400" bIns="25400" anchor="ctr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i="0" dirty="0" smtClean="0"/>
            <a:t>- любопытство;</a:t>
          </a:r>
          <a:endParaRPr lang="ru-RU" sz="1050" b="1" i="0" dirty="0"/>
        </a:p>
      </dsp:txBody>
      <dsp:txXfrm>
        <a:off x="793992" y="3002860"/>
        <a:ext cx="10753574" cy="462087"/>
      </dsp:txXfrm>
    </dsp:sp>
    <dsp:sp modelId="{12156E3C-5C4C-44E6-81AC-EA3A665B207C}">
      <dsp:nvSpPr>
        <dsp:cNvPr id="16" name="Овал 15"/>
        <dsp:cNvSpPr/>
      </dsp:nvSpPr>
      <dsp:spPr bwMode="white">
        <a:xfrm>
          <a:off x="505188" y="2945100"/>
          <a:ext cx="577608" cy="577608"/>
        </a:xfrm>
        <a:prstGeom prst="ellipse">
          <a:avLst/>
        </a:prstGeom>
      </dsp:spPr>
      <dsp:style>
        <a:lnRef idx="2">
          <a:schemeClr val="accent1"/>
        </a:lnRef>
        <a:fillRef idx="1">
          <a:schemeClr val="lt1"/>
        </a:fillRef>
        <a:effectRef idx="0">
          <a:scrgbClr r="0" g="0" b="0"/>
        </a:effectRef>
        <a:fontRef idx="minor"/>
      </dsp:style>
      <dsp:txXfrm>
        <a:off x="505188" y="2945100"/>
        <a:ext cx="577608" cy="577608"/>
      </dsp:txXfrm>
    </dsp:sp>
    <dsp:sp modelId="{E6C34ED9-29A5-4FFE-9FFE-AB51793942A0}">
      <dsp:nvSpPr>
        <dsp:cNvPr id="17" name="Прямоугольник 16"/>
        <dsp:cNvSpPr/>
      </dsp:nvSpPr>
      <dsp:spPr bwMode="white">
        <a:xfrm>
          <a:off x="413894" y="3695902"/>
          <a:ext cx="11133672" cy="462087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366781" tIns="25400" rIns="25400" bIns="25400" anchor="ctr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i="0" dirty="0" smtClean="0"/>
            <a:t>- уход от стресса.</a:t>
          </a:r>
          <a:endParaRPr lang="ru-RU" sz="1050" b="1" i="0" dirty="0"/>
        </a:p>
      </dsp:txBody>
      <dsp:txXfrm>
        <a:off x="413894" y="3695902"/>
        <a:ext cx="11133672" cy="462087"/>
      </dsp:txXfrm>
    </dsp:sp>
    <dsp:sp modelId="{7E654DD4-045A-4475-836D-E31BE22A6CF1}">
      <dsp:nvSpPr>
        <dsp:cNvPr id="18" name="Овал 17"/>
        <dsp:cNvSpPr/>
      </dsp:nvSpPr>
      <dsp:spPr bwMode="white">
        <a:xfrm>
          <a:off x="125090" y="3638142"/>
          <a:ext cx="577608" cy="577608"/>
        </a:xfrm>
        <a:prstGeom prst="ellipse">
          <a:avLst/>
        </a:prstGeom>
      </dsp:spPr>
      <dsp:style>
        <a:lnRef idx="2">
          <a:schemeClr val="accent1"/>
        </a:lnRef>
        <a:fillRef idx="1">
          <a:schemeClr val="lt1"/>
        </a:fillRef>
        <a:effectRef idx="0">
          <a:scrgbClr r="0" g="0" b="0"/>
        </a:effectRef>
        <a:fontRef idx="minor"/>
      </dsp:style>
      <dsp:txXfrm>
        <a:off x="125090" y="3638142"/>
        <a:ext cx="577608" cy="577608"/>
      </dsp:txXfrm>
    </dsp:sp>
    <dsp:sp modelId="{0893B00C-A527-4BF0-A8B5-BB870A6B4B93}">
      <dsp:nvSpPr>
        <dsp:cNvPr id="3" name="Прямоугольник 2" hidden="1"/>
        <dsp:cNvSpPr/>
      </dsp:nvSpPr>
      <dsp:spPr bwMode="white">
        <a:xfrm>
          <a:off x="120643" y="90957"/>
          <a:ext cx="36000" cy="36000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120643" y="90957"/>
        <a:ext cx="36000" cy="36000"/>
      </dsp:txXfrm>
    </dsp:sp>
    <dsp:sp modelId="{107AC833-246A-45BA-8724-95A203BD50B0}">
      <dsp:nvSpPr>
        <dsp:cNvPr id="5" name="Прямоугольник 4" hidden="1"/>
        <dsp:cNvSpPr/>
      </dsp:nvSpPr>
      <dsp:spPr bwMode="white">
        <a:xfrm>
          <a:off x="984528" y="2176560"/>
          <a:ext cx="36000" cy="36000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984528" y="2176560"/>
        <a:ext cx="36000" cy="36000"/>
      </dsp:txXfrm>
    </dsp:sp>
    <dsp:sp modelId="{A8CF9564-62F5-455D-840A-5CFFDDEF4DDF}">
      <dsp:nvSpPr>
        <dsp:cNvPr id="6" name="Прямоугольник 5" hidden="1"/>
        <dsp:cNvSpPr/>
      </dsp:nvSpPr>
      <dsp:spPr bwMode="white">
        <a:xfrm>
          <a:off x="120643" y="4262163"/>
          <a:ext cx="36000" cy="36000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120643" y="4262163"/>
        <a:ext cx="36000" cy="36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srcNode" val="srcNode"/>
            <dgm:param type="dstNode" val="dstNode"/>
            <dgm:param type="endSty" val="noArr"/>
            <dgm:param type="connRout" val="curve"/>
            <dgm:param type="begPts" val="ctr"/>
            <dgm:param type="endPts" val="ct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/>
                <a:cs typeface="Arial" panose="020B0604020202020204"/>
              </a:rPr>
              <a:t>“</a:t>
            </a:r>
            <a:endParaRPr lang="en-US" sz="9600" b="0" i="0" dirty="0">
              <a:solidFill>
                <a:schemeClr val="accent1">
                  <a:lumMod val="60000"/>
                  <a:lumOff val="40000"/>
                </a:schemeClr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/>
                <a:cs typeface="Arial" panose="020B0604020202020204"/>
              </a:rPr>
              <a:t>”</a:t>
            </a:r>
            <a:endParaRPr lang="en-US" sz="9600" b="0" i="0" dirty="0">
              <a:solidFill>
                <a:schemeClr val="accent1">
                  <a:lumMod val="60000"/>
                  <a:lumOff val="40000"/>
                </a:schemeClr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F7F-6988-44CC-821B-644E70CD2F73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3086D93-FCAC-47E0-A2EE-787E62CA814C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DA879A6-0FD0-4734-A311-86BFCA472E6E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image" Target="../media/image1.jpeg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8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BE451C3-0FF4-47C4-B829-773ADF60F88C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Тема урока: «Вредные привычки. Культура движения»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Выполнила </a:t>
            </a:r>
            <a:r>
              <a:rPr lang="ru-RU" dirty="0" err="1" smtClean="0"/>
              <a:t>огнёва анастасия 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Ответьте на вопросы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2721066"/>
            <a:ext cx="8825659" cy="3416300"/>
          </a:xfrm>
        </p:spPr>
        <p:txBody>
          <a:bodyPr/>
          <a:lstStyle/>
          <a:p>
            <a:r>
              <a:rPr lang="ru-RU" dirty="0"/>
              <a:t>- Чем обусловлена биологическая необходимость двигательной активности человека в процессе его жизнедеятельности? Обоснуйте свой ответ.</a:t>
            </a:r>
            <a:endParaRPr lang="ru-RU" dirty="0"/>
          </a:p>
          <a:p>
            <a:r>
              <a:rPr lang="ru-RU" dirty="0"/>
              <a:t>- Какое значение имеют занятия физической культурой для укреп­ления и сохранения здоровья?</a:t>
            </a:r>
            <a:endParaRPr lang="ru-RU" dirty="0"/>
          </a:p>
          <a:p>
            <a:r>
              <a:rPr lang="ru-RU" dirty="0"/>
              <a:t>- Какова роль в гармоничном распределении умственной нагруз­ки и двигательной активности человека для сохранения его здоровья?</a:t>
            </a:r>
            <a:endParaRPr lang="ru-RU" dirty="0"/>
          </a:p>
          <a:p>
            <a:r>
              <a:rPr lang="ru-RU" dirty="0"/>
              <a:t>- Как наиболее рационально можно распределить занятия физи­ческой культурой и спортом в течение учебной недели? Обоснуйте свой ответ.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0714" y="3139077"/>
            <a:ext cx="8825659" cy="34163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/>
              <a:t>Что вы понимаете под вредными привычками </a:t>
            </a:r>
            <a:r>
              <a:rPr lang="en-US" sz="4000" dirty="0"/>
              <a:t>?</a:t>
            </a:r>
            <a:endParaRPr lang="ru-RU" sz="4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330611" y="3661591"/>
            <a:ext cx="8707503" cy="156355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Определение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61238" y="3727391"/>
            <a:ext cx="8825659" cy="3416300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bg1"/>
                </a:solidFill>
              </a:rPr>
              <a:t>Вредную привычку можно рассматривать как болезнь или патологическую зависимость. Но наряду с вредными привычками существуют неполезные действия, которые нельзя рассматривать как болезнь, но которые возникают из-за неуравновешенности нервной системы.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306286" y="2560320"/>
            <a:ext cx="1188720" cy="8490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165279" y="2305594"/>
            <a:ext cx="740762" cy="50945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422708" y="2504679"/>
            <a:ext cx="1969486" cy="99277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68234" y="5498916"/>
            <a:ext cx="2664823" cy="110635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9144000" y="5477327"/>
            <a:ext cx="1097280" cy="5094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92684" y="2420708"/>
            <a:ext cx="4058467" cy="405846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 вредным привычкам можно отнести следующие действия:</a:t>
            </a:r>
            <a:r>
              <a:rPr lang="ru-RU" dirty="0"/>
              <a:t> 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1703" y="2446744"/>
            <a:ext cx="6100354" cy="4032431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Алкоголизм</a:t>
            </a:r>
            <a:endParaRPr lang="ru-RU" dirty="0"/>
          </a:p>
          <a:p>
            <a:r>
              <a:rPr lang="ru-RU" dirty="0"/>
              <a:t>Наркомания</a:t>
            </a:r>
            <a:endParaRPr lang="ru-RU" dirty="0"/>
          </a:p>
          <a:p>
            <a:r>
              <a:rPr lang="ru-RU" dirty="0"/>
              <a:t>Курение</a:t>
            </a:r>
            <a:endParaRPr lang="ru-RU" dirty="0"/>
          </a:p>
          <a:p>
            <a:r>
              <a:rPr lang="ru-RU" dirty="0"/>
              <a:t>Игровая зависимость или </a:t>
            </a:r>
            <a:r>
              <a:rPr lang="ru-RU" dirty="0" err="1"/>
              <a:t>лудомания</a:t>
            </a:r>
            <a:endParaRPr lang="ru-RU" dirty="0"/>
          </a:p>
          <a:p>
            <a:r>
              <a:rPr lang="ru-RU" dirty="0" err="1"/>
              <a:t>Шопингомания</a:t>
            </a:r>
            <a:r>
              <a:rPr lang="ru-RU" dirty="0"/>
              <a:t> (</a:t>
            </a:r>
            <a:r>
              <a:rPr lang="ru-RU" dirty="0" err="1"/>
              <a:t>шопоголизм</a:t>
            </a:r>
            <a:r>
              <a:rPr lang="ru-RU" dirty="0"/>
              <a:t>) – «навязчивая магазинная зависимость» или </a:t>
            </a:r>
            <a:r>
              <a:rPr lang="ru-RU" dirty="0" err="1"/>
              <a:t>ониомания</a:t>
            </a:r>
            <a:r>
              <a:rPr lang="ru-RU" dirty="0"/>
              <a:t>.</a:t>
            </a:r>
            <a:endParaRPr lang="ru-RU" dirty="0"/>
          </a:p>
          <a:p>
            <a:r>
              <a:rPr lang="ru-RU" dirty="0"/>
              <a:t>Переедание</a:t>
            </a:r>
            <a:endParaRPr lang="ru-RU" dirty="0"/>
          </a:p>
          <a:p>
            <a:r>
              <a:rPr lang="ru-RU" dirty="0"/>
              <a:t>Телевизионная зависимость</a:t>
            </a:r>
            <a:endParaRPr lang="ru-RU" dirty="0"/>
          </a:p>
          <a:p>
            <a:r>
              <a:rPr lang="ru-RU" dirty="0"/>
              <a:t>Интернет-зависимость </a:t>
            </a:r>
            <a:endParaRPr lang="ru-RU" dirty="0"/>
          </a:p>
          <a:p>
            <a:r>
              <a:rPr lang="ru-RU" dirty="0"/>
              <a:t>Привычка Грызть ногти</a:t>
            </a:r>
            <a:endParaRPr lang="ru-RU" dirty="0"/>
          </a:p>
          <a:p>
            <a:r>
              <a:rPr lang="ru-RU" dirty="0" smtClean="0"/>
              <a:t>И </a:t>
            </a:r>
            <a:r>
              <a:rPr lang="ru-RU" dirty="0" err="1" smtClean="0"/>
              <a:t>тд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1091234"/>
            <a:ext cx="8761413" cy="706964"/>
          </a:xfrm>
        </p:spPr>
        <p:txBody>
          <a:bodyPr/>
          <a:lstStyle/>
          <a:p>
            <a:r>
              <a:rPr lang="ru-RU" b="1" i="1" dirty="0"/>
              <a:t>Основные причины возникновения вредных привычек</a:t>
            </a:r>
            <a:br>
              <a:rPr lang="ru-RU" b="1" dirty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0" y="2116183"/>
          <a:ext cx="11547566" cy="4389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Подготовленные доклады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Алкоголизм</a:t>
            </a:r>
            <a:endParaRPr lang="ru-RU" dirty="0" smtClean="0"/>
          </a:p>
          <a:p>
            <a:r>
              <a:rPr lang="ru-RU" dirty="0" smtClean="0"/>
              <a:t>Наркомания</a:t>
            </a:r>
            <a:endParaRPr lang="ru-RU" dirty="0" smtClean="0"/>
          </a:p>
          <a:p>
            <a:r>
              <a:rPr lang="ru-RU" dirty="0" smtClean="0"/>
              <a:t>Курение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Написать </a:t>
            </a:r>
            <a:r>
              <a:rPr lang="ru-RU" sz="2800" dirty="0"/>
              <a:t>мини- сочинения « Вредные привычки- враг человека»</a:t>
            </a:r>
            <a:endParaRPr lang="ru-RU" sz="28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Ион (конференц-зал)</Template>
  <TotalTime>0</TotalTime>
  <Words>1326</Words>
  <Application>WPS Presentation</Application>
  <PresentationFormat>Широкоэкранный</PresentationFormat>
  <Paragraphs>44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SimSun</vt:lpstr>
      <vt:lpstr>Wingdings</vt:lpstr>
      <vt:lpstr>Wingdings 3</vt:lpstr>
      <vt:lpstr>Arial</vt:lpstr>
      <vt:lpstr>Century Gothic</vt:lpstr>
      <vt:lpstr>Microsoft YaHei</vt:lpstr>
      <vt:lpstr>Arial Unicode MS</vt:lpstr>
      <vt:lpstr>Calibri</vt:lpstr>
      <vt:lpstr>Совет директоров</vt:lpstr>
      <vt:lpstr>Тема урока: «Вредные привычки. Культура движения» </vt:lpstr>
      <vt:lpstr>Ответьте на вопросы</vt:lpstr>
      <vt:lpstr>PowerPoint 演示文稿</vt:lpstr>
      <vt:lpstr>Определение</vt:lpstr>
      <vt:lpstr>К вредным привычкам можно отнести следующие действия: </vt:lpstr>
      <vt:lpstr>Основные причины возникновения вредных привычек </vt:lpstr>
      <vt:lpstr>Подготовленные доклады</vt:lpstr>
      <vt:lpstr>Домашнее задание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«Вредные привычки. Культура движения» </dc:title>
  <dc:creator>огневы</dc:creator>
  <cp:lastModifiedBy>User</cp:lastModifiedBy>
  <cp:revision>4</cp:revision>
  <dcterms:created xsi:type="dcterms:W3CDTF">2022-04-27T19:50:00Z</dcterms:created>
  <dcterms:modified xsi:type="dcterms:W3CDTF">2023-10-03T14:48:03Z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EA81FECC732F46A99C5A7D5DFC52BA0F</vt:lpwstr>
  </property>
  <property fmtid="{D5CDD505-2E9C-101B-9397-08002B2CF9AE}" pid="3" name="KSOProductBuildVer">
    <vt:lpwstr>1049-11.2.0.11156</vt:lpwstr>
  </property>
</Properties>
</file>