
<file path=[Content_Types].xml><?xml version="1.0" encoding="utf-8"?>
<Types xmlns="http://schemas.openxmlformats.org/package/2006/content-types">
  <Override PartName="/ppt/slideLayouts/slideLayout39.xml" ContentType="application/vnd.openxmlformats-officedocument.presentationml.slideLayout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9" r:id="rId4"/>
    <p:sldId id="260" r:id="rId5"/>
    <p:sldId id="261" r:id="rId6"/>
    <p:sldId id="262" r:id="rId7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307E5-AC18-4CC3-95E6-912FE5A4B7DE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13FEE-D00E-439E-9F1B-A7A141BF6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13FEE-D00E-439E-9F1B-A7A141BF60D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EEECAA-3C84-430A-95A1-B4F460996D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1513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13FEE-D00E-439E-9F1B-A7A141BF60D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13FEE-D00E-439E-9F1B-A7A141BF60D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13FEE-D00E-439E-9F1B-A7A141BF60D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ульный слайд курса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оновая картинка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Вставьте картинку и переместите на задний план</a:t>
            </a:r>
          </a:p>
        </p:txBody>
      </p:sp>
      <p:sp>
        <p:nvSpPr>
          <p:cNvPr id="3" name="Подзаголовок"/>
          <p:cNvSpPr>
            <a:spLocks noGrp="1"/>
          </p:cNvSpPr>
          <p:nvPr>
            <p:ph type="subTitle" idx="1" hasCustomPrompt="1"/>
          </p:nvPr>
        </p:nvSpPr>
        <p:spPr>
          <a:xfrm>
            <a:off x="1143000" y="4504928"/>
            <a:ext cx="6858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Введите текст</a:t>
            </a:r>
          </a:p>
        </p:txBody>
      </p:sp>
      <p:sp>
        <p:nvSpPr>
          <p:cNvPr id="2" name="Заголовок"/>
          <p:cNvSpPr>
            <a:spLocks noGrp="1"/>
          </p:cNvSpPr>
          <p:nvPr>
            <p:ph type="ctrTitle" hasCustomPrompt="1"/>
          </p:nvPr>
        </p:nvSpPr>
        <p:spPr>
          <a:xfrm>
            <a:off x="1143000" y="1447315"/>
            <a:ext cx="6858000" cy="2387600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943579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Глава курса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Фоновая картинка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 и переместите на задний план</a:t>
            </a:r>
          </a:p>
        </p:txBody>
      </p:sp>
      <p:sp>
        <p:nvSpPr>
          <p:cNvPr id="13" name="Текст"/>
          <p:cNvSpPr>
            <a:spLocks noGrp="1"/>
          </p:cNvSpPr>
          <p:nvPr>
            <p:ph type="subTitle" idx="1" hasCustomPrompt="1"/>
          </p:nvPr>
        </p:nvSpPr>
        <p:spPr>
          <a:xfrm>
            <a:off x="1007725" y="4153347"/>
            <a:ext cx="5103159" cy="165576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Введите текст</a:t>
            </a:r>
          </a:p>
        </p:txBody>
      </p:sp>
      <p:sp>
        <p:nvSpPr>
          <p:cNvPr id="12" name="Заголовок"/>
          <p:cNvSpPr>
            <a:spLocks noGrp="1"/>
          </p:cNvSpPr>
          <p:nvPr>
            <p:ph type="ctrTitle" hasCustomPrompt="1"/>
          </p:nvPr>
        </p:nvSpPr>
        <p:spPr>
          <a:xfrm>
            <a:off x="997664" y="2741375"/>
            <a:ext cx="7155737" cy="1088897"/>
          </a:xfrm>
        </p:spPr>
        <p:txBody>
          <a:bodyPr anchor="t">
            <a:noAutofit/>
          </a:bodyPr>
          <a:lstStyle>
            <a:lvl1pPr algn="l"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3" name="Подзаголовок"/>
          <p:cNvSpPr>
            <a:spLocks noGrp="1"/>
          </p:cNvSpPr>
          <p:nvPr>
            <p:ph type="body" sz="quarter" idx="10" hasCustomPrompt="1"/>
          </p:nvPr>
        </p:nvSpPr>
        <p:spPr>
          <a:xfrm>
            <a:off x="1007725" y="1517718"/>
            <a:ext cx="3671887" cy="627063"/>
          </a:xfrm>
        </p:spPr>
        <p:txBody>
          <a:bodyPr wrap="square">
            <a:no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976347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одержание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6293772" y="-6078"/>
            <a:ext cx="2844000" cy="6876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Вставьте картинку</a:t>
            </a:r>
          </a:p>
        </p:txBody>
      </p:sp>
      <p:sp>
        <p:nvSpPr>
          <p:cNvPr id="35" name="Текст 5"/>
          <p:cNvSpPr>
            <a:spLocks noGrp="1"/>
          </p:cNvSpPr>
          <p:nvPr>
            <p:ph type="body" sz="quarter" idx="35" hasCustomPrompt="1"/>
          </p:nvPr>
        </p:nvSpPr>
        <p:spPr>
          <a:xfrm>
            <a:off x="694711" y="5565803"/>
            <a:ext cx="4602490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5pPr marL="1371600" indent="0">
              <a:buNone/>
              <a:defRPr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4" hasCustomPrompt="1"/>
          </p:nvPr>
        </p:nvSpPr>
        <p:spPr>
          <a:xfrm>
            <a:off x="694711" y="4713902"/>
            <a:ext cx="4602490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5pPr marL="1371600" indent="0">
              <a:buNone/>
              <a:defRPr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29" name="Текст 3"/>
          <p:cNvSpPr>
            <a:spLocks noGrp="1"/>
          </p:cNvSpPr>
          <p:nvPr>
            <p:ph type="body" sz="quarter" idx="33" hasCustomPrompt="1"/>
          </p:nvPr>
        </p:nvSpPr>
        <p:spPr>
          <a:xfrm>
            <a:off x="694711" y="3862001"/>
            <a:ext cx="4602490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5pPr marL="1371600" indent="0">
              <a:buNone/>
              <a:defRPr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28" name="Текст 2"/>
          <p:cNvSpPr>
            <a:spLocks noGrp="1"/>
          </p:cNvSpPr>
          <p:nvPr>
            <p:ph type="body" sz="quarter" idx="32" hasCustomPrompt="1"/>
          </p:nvPr>
        </p:nvSpPr>
        <p:spPr>
          <a:xfrm>
            <a:off x="694711" y="3010100"/>
            <a:ext cx="4602490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5pPr marL="1371600" indent="0">
              <a:buNone/>
              <a:defRPr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Текст 1"/>
          <p:cNvSpPr>
            <a:spLocks noGrp="1"/>
          </p:cNvSpPr>
          <p:nvPr>
            <p:ph type="body" sz="quarter" idx="31" hasCustomPrompt="1"/>
          </p:nvPr>
        </p:nvSpPr>
        <p:spPr>
          <a:xfrm>
            <a:off x="682080" y="2158199"/>
            <a:ext cx="4602490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5pPr marL="1371600" indent="0">
              <a:buNone/>
              <a:defRPr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4"/>
            <a:ext cx="5063090" cy="1113796"/>
          </a:xfrm>
        </p:spPr>
        <p:txBody>
          <a:bodyPr anchor="b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171640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е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6"/>
          <p:cNvSpPr>
            <a:spLocks noGrp="1"/>
          </p:cNvSpPr>
          <p:nvPr>
            <p:ph type="body" sz="quarter" idx="18" hasCustomPrompt="1"/>
          </p:nvPr>
        </p:nvSpPr>
        <p:spPr>
          <a:xfrm>
            <a:off x="5430166" y="5045618"/>
            <a:ext cx="3240000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1" name="Текст 5"/>
          <p:cNvSpPr>
            <a:spLocks noGrp="1"/>
          </p:cNvSpPr>
          <p:nvPr>
            <p:ph type="body" sz="quarter" idx="16" hasCustomPrompt="1"/>
          </p:nvPr>
        </p:nvSpPr>
        <p:spPr>
          <a:xfrm>
            <a:off x="5430166" y="3957801"/>
            <a:ext cx="3240000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5430165" y="2907599"/>
            <a:ext cx="3240000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1355488" y="5045619"/>
            <a:ext cx="3240000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1355488" y="3971450"/>
            <a:ext cx="3240000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29" name="Текст 1"/>
          <p:cNvSpPr>
            <a:spLocks noGrp="1"/>
          </p:cNvSpPr>
          <p:nvPr>
            <p:ph type="body" sz="quarter" idx="11" hasCustomPrompt="1"/>
          </p:nvPr>
        </p:nvSpPr>
        <p:spPr>
          <a:xfrm>
            <a:off x="1355488" y="2897281"/>
            <a:ext cx="3240000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" name="Основной 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596901" y="1787899"/>
            <a:ext cx="7918450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7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783485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предел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596901" y="1787899"/>
            <a:ext cx="7918450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1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sz="quarter" idx="20"/>
          </p:nvPr>
        </p:nvSpPr>
        <p:spPr>
          <a:xfrm>
            <a:off x="730716" y="2786380"/>
            <a:ext cx="7784635" cy="3709152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155975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="" xmlns:p14="http://schemas.microsoft.com/office/powerpoint/2010/main" val="2105158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3969642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/7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3638551" y="-8467"/>
            <a:ext cx="5506418" cy="6876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Вставьте картинку</a:t>
            </a:r>
          </a:p>
        </p:txBody>
      </p:sp>
      <p:sp>
        <p:nvSpPr>
          <p:cNvPr id="5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530681" y="2536941"/>
            <a:ext cx="2758621" cy="389768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30681" y="838201"/>
            <a:ext cx="2758620" cy="982133"/>
          </a:xfrm>
        </p:spPr>
        <p:txBody>
          <a:bodyPr anchor="b"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85150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0/30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1" y="1"/>
            <a:ext cx="3639497" cy="685799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4162893" y="2524835"/>
            <a:ext cx="4352458" cy="4012443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4162892" y="420896"/>
            <a:ext cx="4352458" cy="1136791"/>
          </a:xfrm>
        </p:spPr>
        <p:txBody>
          <a:bodyPr anchor="b"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145926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Картинк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0" y="1"/>
            <a:ext cx="9144000" cy="342053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612984" y="5066116"/>
            <a:ext cx="7918032" cy="1389276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612985" y="3644241"/>
            <a:ext cx="7918031" cy="724035"/>
          </a:xfrm>
        </p:spPr>
        <p:txBody>
          <a:bodyPr anchor="b"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9018121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-1" y="1"/>
            <a:ext cx="4572001" cy="6857999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5035045" y="2351351"/>
            <a:ext cx="3629303" cy="394279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035045" y="502783"/>
            <a:ext cx="3643127" cy="1136791"/>
          </a:xfrm>
        </p:spPr>
        <p:txBody>
          <a:bodyPr anchor="b"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0089226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/6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4223000" y="1941918"/>
            <a:ext cx="4250109" cy="40219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6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593698" y="1941918"/>
            <a:ext cx="3275570" cy="40219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283856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/4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5105546" y="1941917"/>
            <a:ext cx="3409805" cy="398234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9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5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597320" y="1941917"/>
            <a:ext cx="4067813" cy="39823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9083814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блема и реш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2"/>
          <p:cNvSpPr>
            <a:spLocks noGrp="1"/>
          </p:cNvSpPr>
          <p:nvPr>
            <p:ph type="body" sz="half" idx="15" hasCustomPrompt="1"/>
          </p:nvPr>
        </p:nvSpPr>
        <p:spPr>
          <a:xfrm>
            <a:off x="4526600" y="4866830"/>
            <a:ext cx="3703516" cy="1546609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body" sz="quarter" idx="3" hasCustomPrompt="1"/>
          </p:nvPr>
        </p:nvSpPr>
        <p:spPr>
          <a:xfrm>
            <a:off x="4526600" y="3840430"/>
            <a:ext cx="3730812" cy="682191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1" name="Картинка 2"/>
          <p:cNvSpPr>
            <a:spLocks noGrp="1"/>
          </p:cNvSpPr>
          <p:nvPr>
            <p:ph type="pic" sz="quarter" idx="14" hasCustomPrompt="1"/>
          </p:nvPr>
        </p:nvSpPr>
        <p:spPr>
          <a:xfrm>
            <a:off x="4629151" y="1670445"/>
            <a:ext cx="3240000" cy="2160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527168" y="4866830"/>
            <a:ext cx="3703638" cy="1546609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" name="Подзаголовок 1"/>
          <p:cNvSpPr>
            <a:spLocks noGrp="1"/>
          </p:cNvSpPr>
          <p:nvPr>
            <p:ph type="body" idx="1" hasCustomPrompt="1"/>
          </p:nvPr>
        </p:nvSpPr>
        <p:spPr>
          <a:xfrm>
            <a:off x="527290" y="3840430"/>
            <a:ext cx="3703516" cy="682191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0" name="Картинка 1"/>
          <p:cNvSpPr>
            <a:spLocks noGrp="1"/>
          </p:cNvSpPr>
          <p:nvPr>
            <p:ph type="pic" sz="quarter" idx="13" hasCustomPrompt="1"/>
          </p:nvPr>
        </p:nvSpPr>
        <p:spPr>
          <a:xfrm>
            <a:off x="628651" y="1660598"/>
            <a:ext cx="3240000" cy="2160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5932121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иту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артинка 4"/>
          <p:cNvSpPr>
            <a:spLocks noGrp="1"/>
          </p:cNvSpPr>
          <p:nvPr>
            <p:ph type="pic" sz="quarter" idx="16" hasCustomPrompt="1"/>
          </p:nvPr>
        </p:nvSpPr>
        <p:spPr>
          <a:xfrm>
            <a:off x="4622443" y="4168185"/>
            <a:ext cx="3396485" cy="2345175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  <a:p>
            <a:endParaRPr lang="ru-RU" dirty="0"/>
          </a:p>
        </p:txBody>
      </p:sp>
      <p:sp>
        <p:nvSpPr>
          <p:cNvPr id="21" name="Подзаголовок 4"/>
          <p:cNvSpPr>
            <a:spLocks noGrp="1"/>
          </p:cNvSpPr>
          <p:nvPr>
            <p:ph type="body" sz="quarter" idx="22" hasCustomPrompt="1"/>
          </p:nvPr>
        </p:nvSpPr>
        <p:spPr>
          <a:xfrm>
            <a:off x="4621923" y="6093845"/>
            <a:ext cx="3395663" cy="417512"/>
          </a:xfr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3" name="Картинка 3"/>
          <p:cNvSpPr>
            <a:spLocks noGrp="1"/>
          </p:cNvSpPr>
          <p:nvPr>
            <p:ph type="pic" sz="quarter" idx="15" hasCustomPrompt="1"/>
          </p:nvPr>
        </p:nvSpPr>
        <p:spPr>
          <a:xfrm>
            <a:off x="933148" y="4168830"/>
            <a:ext cx="3396485" cy="2345175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  <a:p>
            <a:endParaRPr lang="ru-RU" dirty="0"/>
          </a:p>
        </p:txBody>
      </p:sp>
      <p:sp>
        <p:nvSpPr>
          <p:cNvPr id="18" name="Подзаголовок 3"/>
          <p:cNvSpPr>
            <a:spLocks noGrp="1"/>
          </p:cNvSpPr>
          <p:nvPr>
            <p:ph type="body" sz="quarter" idx="21" hasCustomPrompt="1"/>
          </p:nvPr>
        </p:nvSpPr>
        <p:spPr>
          <a:xfrm>
            <a:off x="933450" y="6095848"/>
            <a:ext cx="3395663" cy="417512"/>
          </a:xfr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7" name="Картинка 2"/>
          <p:cNvSpPr>
            <a:spLocks noGrp="1"/>
          </p:cNvSpPr>
          <p:nvPr>
            <p:ph type="pic" sz="quarter" idx="14" hasCustomPrompt="1"/>
          </p:nvPr>
        </p:nvSpPr>
        <p:spPr>
          <a:xfrm>
            <a:off x="4622443" y="1597829"/>
            <a:ext cx="3396485" cy="2345175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  <a:p>
            <a:endParaRPr lang="ru-RU" dirty="0"/>
          </a:p>
        </p:txBody>
      </p:sp>
      <p:sp>
        <p:nvSpPr>
          <p:cNvPr id="15" name="Подзаголовок 2"/>
          <p:cNvSpPr>
            <a:spLocks noGrp="1"/>
          </p:cNvSpPr>
          <p:nvPr>
            <p:ph type="body" sz="quarter" idx="20" hasCustomPrompt="1"/>
          </p:nvPr>
        </p:nvSpPr>
        <p:spPr>
          <a:xfrm>
            <a:off x="4621923" y="3525838"/>
            <a:ext cx="3395663" cy="417512"/>
          </a:xfr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6" name="Картинка 1"/>
          <p:cNvSpPr>
            <a:spLocks noGrp="1"/>
          </p:cNvSpPr>
          <p:nvPr>
            <p:ph type="pic" sz="quarter" idx="13" hasCustomPrompt="1"/>
          </p:nvPr>
        </p:nvSpPr>
        <p:spPr>
          <a:xfrm>
            <a:off x="933148" y="1598474"/>
            <a:ext cx="3396485" cy="234517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3" name="Подзаголовок 1"/>
          <p:cNvSpPr>
            <a:spLocks noGrp="1"/>
          </p:cNvSpPr>
          <p:nvPr>
            <p:ph type="body" sz="quarter" idx="19" hasCustomPrompt="1"/>
          </p:nvPr>
        </p:nvSpPr>
        <p:spPr>
          <a:xfrm>
            <a:off x="933450" y="3525838"/>
            <a:ext cx="3395663" cy="417512"/>
          </a:xfr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4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435764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6075820" y="5330259"/>
            <a:ext cx="2537608" cy="1029596"/>
          </a:xfrm>
        </p:spPr>
        <p:txBody>
          <a:bodyPr>
            <a:noAutofit/>
          </a:bodyPr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57175" indent="0" algn="l">
              <a:buNone/>
              <a:defRPr sz="900"/>
            </a:lvl2pPr>
            <a:lvl3pPr marL="514350" indent="0" algn="l">
              <a:buNone/>
              <a:defRPr sz="900"/>
            </a:lvl3pPr>
            <a:lvl4pPr marL="771525" indent="0" algn="l">
              <a:buNone/>
              <a:defRPr sz="900"/>
            </a:lvl4pPr>
            <a:lvl5pPr marL="1028700" indent="0" algn="l">
              <a:buNone/>
              <a:defRPr sz="9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6" name="Подзаголовок 3"/>
          <p:cNvSpPr>
            <a:spLocks noGrp="1"/>
          </p:cNvSpPr>
          <p:nvPr>
            <p:ph type="body" idx="21" hasCustomPrompt="1"/>
          </p:nvPr>
        </p:nvSpPr>
        <p:spPr>
          <a:xfrm>
            <a:off x="6096196" y="5019661"/>
            <a:ext cx="2517232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2" name="Картинка 3"/>
          <p:cNvSpPr>
            <a:spLocks noGrp="1"/>
          </p:cNvSpPr>
          <p:nvPr>
            <p:ph type="pic" sz="quarter" idx="12" hasCustomPrompt="1"/>
          </p:nvPr>
        </p:nvSpPr>
        <p:spPr>
          <a:xfrm>
            <a:off x="6142381" y="2728081"/>
            <a:ext cx="2376000" cy="208800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  <a:p>
            <a:endParaRPr lang="ru-RU" dirty="0"/>
          </a:p>
        </p:txBody>
      </p:sp>
      <p:sp>
        <p:nvSpPr>
          <p:cNvPr id="7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3342833" y="5330260"/>
            <a:ext cx="2569540" cy="1029595"/>
          </a:xfrm>
        </p:spPr>
        <p:txBody>
          <a:bodyPr>
            <a:noAutofit/>
          </a:bodyPr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57175" indent="0" algn="l">
              <a:buNone/>
              <a:defRPr sz="900"/>
            </a:lvl2pPr>
            <a:lvl3pPr marL="514350" indent="0" algn="l">
              <a:buNone/>
              <a:defRPr sz="900"/>
            </a:lvl3pPr>
            <a:lvl4pPr marL="771525" indent="0" algn="l">
              <a:buNone/>
              <a:defRPr sz="900"/>
            </a:lvl4pPr>
            <a:lvl5pPr marL="1028700" indent="0" algn="l">
              <a:buNone/>
              <a:defRPr sz="9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5" name="Подзаголовок 2"/>
          <p:cNvSpPr>
            <a:spLocks noGrp="1"/>
          </p:cNvSpPr>
          <p:nvPr>
            <p:ph type="body" idx="20" hasCustomPrompt="1"/>
          </p:nvPr>
        </p:nvSpPr>
        <p:spPr>
          <a:xfrm>
            <a:off x="3338570" y="5019661"/>
            <a:ext cx="2573803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11" name="Картинка 2"/>
          <p:cNvSpPr>
            <a:spLocks noGrp="1"/>
          </p:cNvSpPr>
          <p:nvPr>
            <p:ph type="pic" sz="quarter" idx="11" hasCustomPrompt="1"/>
          </p:nvPr>
        </p:nvSpPr>
        <p:spPr>
          <a:xfrm>
            <a:off x="3409394" y="2728081"/>
            <a:ext cx="2376000" cy="2088000"/>
          </a:xfr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  <a:p>
            <a:endParaRPr lang="ru-RU" dirty="0"/>
          </a:p>
        </p:txBody>
      </p:sp>
      <p:sp>
        <p:nvSpPr>
          <p:cNvPr id="6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553706" y="5330259"/>
            <a:ext cx="2557984" cy="1029596"/>
          </a:xfrm>
        </p:spPr>
        <p:txBody>
          <a:bodyPr>
            <a:noAutofit/>
          </a:bodyPr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257175" indent="0" algn="l">
              <a:buNone/>
              <a:defRPr sz="900"/>
            </a:lvl2pPr>
            <a:lvl3pPr marL="514350" indent="0" algn="l">
              <a:buNone/>
              <a:defRPr sz="900"/>
            </a:lvl3pPr>
            <a:lvl4pPr marL="771525" indent="0" algn="l">
              <a:buNone/>
              <a:defRPr sz="900"/>
            </a:lvl4pPr>
            <a:lvl5pPr marL="1028700" indent="0" algn="l">
              <a:buNone/>
              <a:defRPr sz="9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Подзаголовок 1"/>
          <p:cNvSpPr>
            <a:spLocks noGrp="1"/>
          </p:cNvSpPr>
          <p:nvPr>
            <p:ph type="body" idx="1" hasCustomPrompt="1"/>
          </p:nvPr>
        </p:nvSpPr>
        <p:spPr>
          <a:xfrm>
            <a:off x="556362" y="5019661"/>
            <a:ext cx="2555328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dirty="0"/>
              <a:t>Введите подзаголовок</a:t>
            </a:r>
          </a:p>
        </p:txBody>
      </p:sp>
      <p:sp>
        <p:nvSpPr>
          <p:cNvPr id="3" name="Картинка 1"/>
          <p:cNvSpPr>
            <a:spLocks noGrp="1"/>
          </p:cNvSpPr>
          <p:nvPr>
            <p:ph type="pic" sz="quarter" idx="10" hasCustomPrompt="1"/>
          </p:nvPr>
        </p:nvSpPr>
        <p:spPr>
          <a:xfrm>
            <a:off x="629843" y="2728080"/>
            <a:ext cx="2376000" cy="2088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"/>
          <p:cNvSpPr>
            <a:spLocks noGrp="1"/>
          </p:cNvSpPr>
          <p:nvPr>
            <p:ph type="body" sz="quarter" idx="23" hasCustomPrompt="1"/>
          </p:nvPr>
        </p:nvSpPr>
        <p:spPr>
          <a:xfrm>
            <a:off x="561603" y="1845930"/>
            <a:ext cx="7917656" cy="68103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9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9224473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четыр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6988858" y="5352578"/>
            <a:ext cx="1571128" cy="876772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Картинка 1"/>
          <p:cNvSpPr>
            <a:spLocks noGrp="1"/>
          </p:cNvSpPr>
          <p:nvPr>
            <p:ph type="pic" sz="quarter" idx="15" hasCustomPrompt="1"/>
          </p:nvPr>
        </p:nvSpPr>
        <p:spPr>
          <a:xfrm>
            <a:off x="6988859" y="3092985"/>
            <a:ext cx="1571128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895295" y="5352579"/>
            <a:ext cx="1571128" cy="876771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7" name="Картинка 1"/>
          <p:cNvSpPr>
            <a:spLocks noGrp="1"/>
          </p:cNvSpPr>
          <p:nvPr>
            <p:ph type="pic" sz="quarter" idx="12" hasCustomPrompt="1"/>
          </p:nvPr>
        </p:nvSpPr>
        <p:spPr>
          <a:xfrm>
            <a:off x="4895296" y="3085237"/>
            <a:ext cx="1571128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2801819" y="5352580"/>
            <a:ext cx="1571043" cy="876770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6" name="Картинка 1"/>
          <p:cNvSpPr>
            <a:spLocks noGrp="1"/>
          </p:cNvSpPr>
          <p:nvPr>
            <p:ph type="pic" sz="quarter" idx="11" hasCustomPrompt="1"/>
          </p:nvPr>
        </p:nvSpPr>
        <p:spPr>
          <a:xfrm>
            <a:off x="2801734" y="3085237"/>
            <a:ext cx="1571128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4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708257" y="5352580"/>
            <a:ext cx="1570685" cy="876770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" name="Картинка 1"/>
          <p:cNvSpPr>
            <a:spLocks noGrp="1"/>
          </p:cNvSpPr>
          <p:nvPr>
            <p:ph type="pic" sz="quarter" idx="10" hasCustomPrompt="1"/>
          </p:nvPr>
        </p:nvSpPr>
        <p:spPr>
          <a:xfrm>
            <a:off x="708172" y="3085237"/>
            <a:ext cx="1571128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8" name="Текст"/>
          <p:cNvSpPr>
            <a:spLocks noGrp="1"/>
          </p:cNvSpPr>
          <p:nvPr>
            <p:ph type="body" sz="quarter" idx="23" hasCustomPrompt="1"/>
          </p:nvPr>
        </p:nvSpPr>
        <p:spPr>
          <a:xfrm>
            <a:off x="561603" y="1845930"/>
            <a:ext cx="7902179" cy="68103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652660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плит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6518695" y="4929712"/>
            <a:ext cx="2017814" cy="133490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latin typeface="+mn-lt"/>
              </a:defRPr>
            </a:lvl1pPr>
            <a:lvl2pPr marL="257175" indent="0" algn="ctr">
              <a:buNone/>
              <a:defRPr sz="900"/>
            </a:lvl2pPr>
            <a:lvl3pPr marL="514350" indent="0" algn="ctr">
              <a:buNone/>
              <a:defRPr sz="9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5" name="Подзаголовок 4"/>
          <p:cNvSpPr>
            <a:spLocks noGrp="1"/>
          </p:cNvSpPr>
          <p:nvPr>
            <p:ph type="body" sz="quarter" idx="23" hasCustomPrompt="1"/>
          </p:nvPr>
        </p:nvSpPr>
        <p:spPr>
          <a:xfrm>
            <a:off x="6518695" y="4153782"/>
            <a:ext cx="2017814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9" name="Картинка 4"/>
          <p:cNvSpPr>
            <a:spLocks noGrp="1"/>
          </p:cNvSpPr>
          <p:nvPr>
            <p:ph type="pic" sz="quarter" idx="15" hasCustomPrompt="1"/>
          </p:nvPr>
        </p:nvSpPr>
        <p:spPr>
          <a:xfrm>
            <a:off x="4815514" y="4242543"/>
            <a:ext cx="1571128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2445239" y="4929710"/>
            <a:ext cx="2029485" cy="133490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latin typeface="+mn-lt"/>
              </a:defRPr>
            </a:lvl1pPr>
            <a:lvl2pPr marL="257175" indent="0" algn="ctr">
              <a:buNone/>
              <a:defRPr sz="900"/>
            </a:lvl2pPr>
            <a:lvl3pPr marL="514350" indent="0" algn="ctr">
              <a:buNone/>
              <a:defRPr sz="9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Подзаголовок 3"/>
          <p:cNvSpPr>
            <a:spLocks noGrp="1"/>
          </p:cNvSpPr>
          <p:nvPr>
            <p:ph type="body" sz="quarter" idx="22" hasCustomPrompt="1"/>
          </p:nvPr>
        </p:nvSpPr>
        <p:spPr>
          <a:xfrm>
            <a:off x="2444751" y="4186546"/>
            <a:ext cx="2030758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7" name="Картинка 3"/>
          <p:cNvSpPr>
            <a:spLocks noGrp="1"/>
          </p:cNvSpPr>
          <p:nvPr>
            <p:ph type="pic" sz="quarter" idx="11" hasCustomPrompt="1"/>
          </p:nvPr>
        </p:nvSpPr>
        <p:spPr>
          <a:xfrm>
            <a:off x="742057" y="4242543"/>
            <a:ext cx="1571128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23" name="Текст 2"/>
          <p:cNvSpPr>
            <a:spLocks noGrp="1"/>
          </p:cNvSpPr>
          <p:nvPr>
            <p:ph type="body" sz="quarter" idx="18" hasCustomPrompt="1"/>
          </p:nvPr>
        </p:nvSpPr>
        <p:spPr>
          <a:xfrm>
            <a:off x="6518695" y="2494622"/>
            <a:ext cx="2017814" cy="128524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latin typeface="+mn-lt"/>
              </a:defRPr>
            </a:lvl1pPr>
            <a:lvl2pPr marL="257175" indent="0" algn="ctr">
              <a:buNone/>
              <a:defRPr sz="900"/>
            </a:lvl2pPr>
            <a:lvl3pPr marL="514350" indent="0" algn="ctr">
              <a:buNone/>
              <a:defRPr sz="9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3" name="Подзаголовок 2"/>
          <p:cNvSpPr>
            <a:spLocks noGrp="1"/>
          </p:cNvSpPr>
          <p:nvPr>
            <p:ph type="body" sz="quarter" idx="21" hasCustomPrompt="1"/>
          </p:nvPr>
        </p:nvSpPr>
        <p:spPr>
          <a:xfrm>
            <a:off x="6518695" y="1732002"/>
            <a:ext cx="2017814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8" name="Картинка 2"/>
          <p:cNvSpPr>
            <a:spLocks noGrp="1"/>
          </p:cNvSpPr>
          <p:nvPr>
            <p:ph type="pic" sz="quarter" idx="12" hasCustomPrompt="1"/>
          </p:nvPr>
        </p:nvSpPr>
        <p:spPr>
          <a:xfrm>
            <a:off x="4815516" y="1854405"/>
            <a:ext cx="1571128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21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2445239" y="2494623"/>
            <a:ext cx="2029485" cy="128524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latin typeface="+mn-lt"/>
              </a:defRPr>
            </a:lvl1pPr>
            <a:lvl2pPr marL="257175" indent="0" algn="ctr">
              <a:buNone/>
              <a:defRPr sz="900"/>
            </a:lvl2pPr>
            <a:lvl3pPr marL="514350" indent="0" algn="ctr">
              <a:buNone/>
              <a:defRPr sz="9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" name="Подзаголовок 1"/>
          <p:cNvSpPr>
            <a:spLocks noGrp="1"/>
          </p:cNvSpPr>
          <p:nvPr>
            <p:ph type="body" sz="quarter" idx="20" hasCustomPrompt="1"/>
          </p:nvPr>
        </p:nvSpPr>
        <p:spPr>
          <a:xfrm>
            <a:off x="2444751" y="1755038"/>
            <a:ext cx="2030758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6" name="Картинка 1"/>
          <p:cNvSpPr>
            <a:spLocks noGrp="1"/>
          </p:cNvSpPr>
          <p:nvPr>
            <p:ph type="pic" sz="quarter" idx="10" hasCustomPrompt="1"/>
          </p:nvPr>
        </p:nvSpPr>
        <p:spPr>
          <a:xfrm>
            <a:off x="742059" y="1854404"/>
            <a:ext cx="1571128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Вставьте картинку</a:t>
            </a:r>
          </a:p>
        </p:txBody>
      </p:sp>
      <p:sp>
        <p:nvSpPr>
          <p:cNvPr id="2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138815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идео"/>
          <p:cNvSpPr>
            <a:spLocks noGrp="1"/>
          </p:cNvSpPr>
          <p:nvPr>
            <p:ph type="media" sz="quarter" idx="20" hasCustomPrompt="1"/>
          </p:nvPr>
        </p:nvSpPr>
        <p:spPr>
          <a:xfrm>
            <a:off x="3223504" y="2045266"/>
            <a:ext cx="5291847" cy="2976664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ru-RU" dirty="0"/>
              <a:t>Нажмите на иконку чтобы добавить видео</a:t>
            </a:r>
            <a:endParaRPr lang="en-US" dirty="0"/>
          </a:p>
        </p:txBody>
      </p:sp>
      <p:sp>
        <p:nvSpPr>
          <p:cNvPr id="4" name="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624478" y="1932059"/>
            <a:ext cx="2308192" cy="3626769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3815449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лючевая мыс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  <a:endParaRPr lang="en-US" dirty="0"/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1"/>
          </p:nvPr>
        </p:nvSpPr>
        <p:spPr>
          <a:xfrm>
            <a:off x="5568950" y="3624649"/>
            <a:ext cx="2492869" cy="239864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Текст 1"/>
          <p:cNvSpPr>
            <a:spLocks noGrp="1"/>
          </p:cNvSpPr>
          <p:nvPr>
            <p:ph type="body" sz="quarter" idx="20" hasCustomPrompt="1"/>
          </p:nvPr>
        </p:nvSpPr>
        <p:spPr>
          <a:xfrm>
            <a:off x="5867622" y="3065462"/>
            <a:ext cx="2194197" cy="363538"/>
          </a:xfrm>
        </p:spPr>
        <p:txBody>
          <a:bodyPr>
            <a:noAutofit/>
          </a:bodyPr>
          <a:lstStyle>
            <a:lvl1pPr algn="l"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510458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6988858" y="5173378"/>
            <a:ext cx="1571128" cy="1077110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Картинка 4"/>
          <p:cNvSpPr>
            <a:spLocks noGrp="1"/>
          </p:cNvSpPr>
          <p:nvPr>
            <p:ph type="pic" sz="quarter" idx="15" hasCustomPrompt="1"/>
          </p:nvPr>
        </p:nvSpPr>
        <p:spPr>
          <a:xfrm>
            <a:off x="6988859" y="3378747"/>
            <a:ext cx="1584000" cy="1584000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895295" y="5173379"/>
            <a:ext cx="1571128" cy="1077110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7" name="Картинка 3"/>
          <p:cNvSpPr>
            <a:spLocks noGrp="1"/>
          </p:cNvSpPr>
          <p:nvPr>
            <p:ph type="pic" sz="quarter" idx="12" hasCustomPrompt="1"/>
          </p:nvPr>
        </p:nvSpPr>
        <p:spPr>
          <a:xfrm>
            <a:off x="4895296" y="3370997"/>
            <a:ext cx="1584000" cy="1584000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2801734" y="5173380"/>
            <a:ext cx="1571043" cy="1077110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6" name="Картинка 2"/>
          <p:cNvSpPr>
            <a:spLocks noGrp="1"/>
          </p:cNvSpPr>
          <p:nvPr>
            <p:ph type="pic" sz="quarter" idx="11" hasCustomPrompt="1"/>
          </p:nvPr>
        </p:nvSpPr>
        <p:spPr>
          <a:xfrm>
            <a:off x="2801734" y="3370997"/>
            <a:ext cx="1584000" cy="1584000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4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708172" y="5173380"/>
            <a:ext cx="1570685" cy="1077110"/>
          </a:xfr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" name="Картинка 1"/>
          <p:cNvSpPr>
            <a:spLocks noGrp="1"/>
          </p:cNvSpPr>
          <p:nvPr>
            <p:ph type="pic" sz="quarter" idx="10" hasCustomPrompt="1"/>
          </p:nvPr>
        </p:nvSpPr>
        <p:spPr>
          <a:xfrm>
            <a:off x="708172" y="3370997"/>
            <a:ext cx="1584000" cy="158400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ru-RU" dirty="0"/>
              <a:t>Вставьте картинку</a:t>
            </a:r>
          </a:p>
        </p:txBody>
      </p:sp>
      <p:sp>
        <p:nvSpPr>
          <p:cNvPr id="15" name="Текст"/>
          <p:cNvSpPr>
            <a:spLocks noGrp="1"/>
          </p:cNvSpPr>
          <p:nvPr>
            <p:ph type="body" sz="quarter" idx="23" hasCustomPrompt="1"/>
          </p:nvPr>
        </p:nvSpPr>
        <p:spPr>
          <a:xfrm>
            <a:off x="613172" y="1941917"/>
            <a:ext cx="7902179" cy="68103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9549179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цес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5"/>
          <p:cNvSpPr>
            <a:spLocks noGrp="1"/>
          </p:cNvSpPr>
          <p:nvPr>
            <p:ph type="body" sz="quarter" idx="20" hasCustomPrompt="1"/>
          </p:nvPr>
        </p:nvSpPr>
        <p:spPr>
          <a:xfrm>
            <a:off x="7167866" y="4837858"/>
            <a:ext cx="1260000" cy="1080000"/>
          </a:xfrm>
        </p:spPr>
        <p:txBody>
          <a:bodyPr>
            <a:noAutofit/>
          </a:bodyPr>
          <a:lstStyle>
            <a:lvl1pPr marL="0" indent="0" algn="l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Картинка 5"/>
          <p:cNvSpPr>
            <a:spLocks noGrp="1"/>
          </p:cNvSpPr>
          <p:nvPr>
            <p:ph type="pic" sz="quarter" idx="14" hasCustomPrompt="1"/>
          </p:nvPr>
        </p:nvSpPr>
        <p:spPr>
          <a:xfrm>
            <a:off x="7167064" y="3142238"/>
            <a:ext cx="1260000" cy="1440000"/>
          </a:xfrm>
          <a:prstGeom prst="roundRect">
            <a:avLst>
              <a:gd name="adj" fmla="val 1359"/>
            </a:avLst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9" hasCustomPrompt="1"/>
          </p:nvPr>
        </p:nvSpPr>
        <p:spPr>
          <a:xfrm>
            <a:off x="5540885" y="4837858"/>
            <a:ext cx="1260000" cy="1080000"/>
          </a:xfrm>
        </p:spPr>
        <p:txBody>
          <a:bodyPr>
            <a:noAutofit/>
          </a:bodyPr>
          <a:lstStyle>
            <a:lvl1pPr marL="0" indent="0" algn="l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9" name="Картинка 4"/>
          <p:cNvSpPr>
            <a:spLocks noGrp="1"/>
          </p:cNvSpPr>
          <p:nvPr>
            <p:ph type="pic" sz="quarter" idx="13" hasCustomPrompt="1"/>
          </p:nvPr>
        </p:nvSpPr>
        <p:spPr>
          <a:xfrm>
            <a:off x="5540082" y="3142238"/>
            <a:ext cx="1260000" cy="1440000"/>
          </a:xfrm>
          <a:prstGeom prst="roundRect">
            <a:avLst>
              <a:gd name="adj" fmla="val 3060"/>
            </a:avLst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913905" y="4842459"/>
            <a:ext cx="1260000" cy="1080000"/>
          </a:xfrm>
        </p:spPr>
        <p:txBody>
          <a:bodyPr>
            <a:noAutofit/>
          </a:bodyPr>
          <a:lstStyle>
            <a:lvl1pPr marL="0" indent="0" algn="l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Картинка 3"/>
          <p:cNvSpPr>
            <a:spLocks noGrp="1"/>
          </p:cNvSpPr>
          <p:nvPr>
            <p:ph type="pic" sz="quarter" idx="12" hasCustomPrompt="1"/>
          </p:nvPr>
        </p:nvSpPr>
        <p:spPr>
          <a:xfrm>
            <a:off x="3913102" y="3142238"/>
            <a:ext cx="126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2286924" y="4837858"/>
            <a:ext cx="1260000" cy="1080000"/>
          </a:xfrm>
        </p:spPr>
        <p:txBody>
          <a:bodyPr>
            <a:noAutofit/>
          </a:bodyPr>
          <a:lstStyle>
            <a:lvl1pPr marL="0" indent="0" algn="l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7" name="Картинка 2"/>
          <p:cNvSpPr>
            <a:spLocks noGrp="1"/>
          </p:cNvSpPr>
          <p:nvPr>
            <p:ph type="pic" sz="quarter" idx="11" hasCustomPrompt="1"/>
          </p:nvPr>
        </p:nvSpPr>
        <p:spPr>
          <a:xfrm>
            <a:off x="2286123" y="3142238"/>
            <a:ext cx="126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2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659945" y="4837858"/>
            <a:ext cx="1260000" cy="1080000"/>
          </a:xfrm>
        </p:spPr>
        <p:txBody>
          <a:bodyPr>
            <a:noAutofit/>
          </a:bodyPr>
          <a:lstStyle>
            <a:lvl1pPr marL="0" indent="0" algn="l">
              <a:buNone/>
              <a:defRPr sz="15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6" name="Картинка 1"/>
          <p:cNvSpPr>
            <a:spLocks noGrp="1"/>
          </p:cNvSpPr>
          <p:nvPr>
            <p:ph type="pic" sz="quarter" idx="10" hasCustomPrompt="1"/>
          </p:nvPr>
        </p:nvSpPr>
        <p:spPr>
          <a:xfrm>
            <a:off x="658631" y="3142238"/>
            <a:ext cx="1260000" cy="1440000"/>
          </a:xfrm>
          <a:prstGeom prst="roundRect">
            <a:avLst>
              <a:gd name="adj" fmla="val 1926"/>
            </a:avLst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Вставьте картинку</a:t>
            </a:r>
          </a:p>
          <a:p>
            <a:endParaRPr lang="ru-RU" dirty="0"/>
          </a:p>
        </p:txBody>
      </p:sp>
      <p:sp>
        <p:nvSpPr>
          <p:cNvPr id="19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597320" y="1941917"/>
            <a:ext cx="7918031" cy="750483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8281429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- картинк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подписи"/>
          <p:cNvSpPr>
            <a:spLocks noGrp="1"/>
          </p:cNvSpPr>
          <p:nvPr>
            <p:ph type="body" sz="quarter" idx="14" hasCustomPrompt="1"/>
          </p:nvPr>
        </p:nvSpPr>
        <p:spPr>
          <a:xfrm>
            <a:off x="4805955" y="5485468"/>
            <a:ext cx="3216127" cy="412421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ru-RU" dirty="0"/>
              <a:t>Введите подпись</a:t>
            </a:r>
          </a:p>
        </p:txBody>
      </p:sp>
      <p:sp>
        <p:nvSpPr>
          <p:cNvPr id="6" name="Текст"/>
          <p:cNvSpPr>
            <a:spLocks noGrp="1"/>
          </p:cNvSpPr>
          <p:nvPr>
            <p:ph type="body" sz="quarter" idx="16" hasCustomPrompt="1"/>
          </p:nvPr>
        </p:nvSpPr>
        <p:spPr>
          <a:xfrm>
            <a:off x="1449266" y="4117010"/>
            <a:ext cx="6572816" cy="1064589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Картинка круглая"/>
          <p:cNvSpPr>
            <a:spLocks noGrp="1"/>
          </p:cNvSpPr>
          <p:nvPr>
            <p:ph type="pic" sz="quarter" idx="13" hasCustomPrompt="1"/>
          </p:nvPr>
        </p:nvSpPr>
        <p:spPr>
          <a:xfrm>
            <a:off x="3924000" y="2179816"/>
            <a:ext cx="1440000" cy="1440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Вставьте фото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0579478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-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подписи"/>
          <p:cNvSpPr>
            <a:spLocks noGrp="1"/>
          </p:cNvSpPr>
          <p:nvPr>
            <p:ph type="body" sz="quarter" idx="14" hasCustomPrompt="1"/>
          </p:nvPr>
        </p:nvSpPr>
        <p:spPr>
          <a:xfrm>
            <a:off x="3565990" y="5160671"/>
            <a:ext cx="3216127" cy="412421"/>
          </a:xfrm>
        </p:spPr>
        <p:txBody>
          <a:bodyPr>
            <a:noAutofit/>
          </a:bodyPr>
          <a:lstStyle>
            <a:lvl1pPr marL="0" indent="0" algn="l">
              <a:buNone/>
              <a:defRPr sz="1400"/>
            </a:lvl1pPr>
          </a:lstStyle>
          <a:p>
            <a:pPr lvl="0"/>
            <a:r>
              <a:rPr lang="ru-RU" dirty="0"/>
              <a:t>Введите подпись</a:t>
            </a:r>
          </a:p>
        </p:txBody>
      </p:sp>
      <p:sp>
        <p:nvSpPr>
          <p:cNvPr id="9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3565989" y="3844942"/>
            <a:ext cx="4418371" cy="1243525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Картинка круглая"/>
          <p:cNvSpPr>
            <a:spLocks noGrp="1"/>
          </p:cNvSpPr>
          <p:nvPr>
            <p:ph type="pic" sz="quarter" idx="13" hasCustomPrompt="1"/>
          </p:nvPr>
        </p:nvSpPr>
        <p:spPr>
          <a:xfrm>
            <a:off x="1294964" y="3844942"/>
            <a:ext cx="1548000" cy="1548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Вставьте фото</a:t>
            </a:r>
          </a:p>
        </p:txBody>
      </p:sp>
      <p:sp>
        <p:nvSpPr>
          <p:cNvPr id="12" name="Текст"/>
          <p:cNvSpPr>
            <a:spLocks noGrp="1"/>
          </p:cNvSpPr>
          <p:nvPr>
            <p:ph type="body" sz="quarter" idx="24" hasCustomPrompt="1"/>
          </p:nvPr>
        </p:nvSpPr>
        <p:spPr>
          <a:xfrm>
            <a:off x="633778" y="1941917"/>
            <a:ext cx="7881572" cy="8734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2864059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Миссия компан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Фоновая картинка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>
            <a:lvl1pPr marL="0" indent="0">
              <a:buNone/>
              <a:defRPr lang="ru-RU" sz="1400"/>
            </a:lvl1pPr>
          </a:lstStyle>
          <a:p>
            <a:r>
              <a:rPr lang="ru-RU" dirty="0"/>
              <a:t>Вставьте картинку и переместите на задний план</a:t>
            </a:r>
          </a:p>
        </p:txBody>
      </p:sp>
      <p:sp>
        <p:nvSpPr>
          <p:cNvPr id="5" name="Текст"/>
          <p:cNvSpPr>
            <a:spLocks noGrp="1"/>
          </p:cNvSpPr>
          <p:nvPr>
            <p:ph type="body" sz="quarter" idx="16" hasCustomPrompt="1"/>
          </p:nvPr>
        </p:nvSpPr>
        <p:spPr>
          <a:xfrm>
            <a:off x="1897039" y="3059847"/>
            <a:ext cx="5923128" cy="2139950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7318092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начал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Картинка круглая"/>
          <p:cNvSpPr>
            <a:spLocks noGrp="1"/>
          </p:cNvSpPr>
          <p:nvPr>
            <p:ph type="pic" sz="quarter" idx="14" hasCustomPrompt="1"/>
          </p:nvPr>
        </p:nvSpPr>
        <p:spPr>
          <a:xfrm>
            <a:off x="734005" y="4796239"/>
            <a:ext cx="1152000" cy="1152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Вставьте фото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1970569" y="5226228"/>
            <a:ext cx="2601431" cy="736556"/>
          </a:xfrm>
        </p:spPr>
        <p:txBody>
          <a:bodyPr>
            <a:noAutofit/>
          </a:bodyPr>
          <a:lstStyle>
            <a:lvl1pPr algn="l">
              <a:defRPr sz="1400" b="0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8" hasCustomPrompt="1"/>
          </p:nvPr>
        </p:nvSpPr>
        <p:spPr>
          <a:xfrm>
            <a:off x="1970569" y="4906163"/>
            <a:ext cx="1616605" cy="363538"/>
          </a:xfrm>
        </p:spPr>
        <p:txBody>
          <a:bodyPr>
            <a:no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9" name="Картинка"/>
          <p:cNvSpPr>
            <a:spLocks noGrp="1"/>
          </p:cNvSpPr>
          <p:nvPr>
            <p:ph type="pic" sz="quarter" idx="13" hasCustomPrompt="1"/>
          </p:nvPr>
        </p:nvSpPr>
        <p:spPr>
          <a:xfrm>
            <a:off x="5106988" y="4168247"/>
            <a:ext cx="2880000" cy="1800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5007690" y="3163589"/>
            <a:ext cx="3507661" cy="942743"/>
          </a:xfrm>
        </p:spPr>
        <p:txBody>
          <a:bodyPr>
            <a:noAutofit/>
          </a:bodyPr>
          <a:lstStyle>
            <a:lvl1pPr algn="l">
              <a:defRPr sz="1400" b="0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2" name="Текст 2"/>
          <p:cNvSpPr>
            <a:spLocks noGrp="1"/>
          </p:cNvSpPr>
          <p:nvPr>
            <p:ph type="body" sz="quarter" idx="16" hasCustomPrompt="1"/>
          </p:nvPr>
        </p:nvSpPr>
        <p:spPr>
          <a:xfrm>
            <a:off x="5007690" y="2812680"/>
            <a:ext cx="3141885" cy="363538"/>
          </a:xfrm>
        </p:spPr>
        <p:txBody>
          <a:bodyPr>
            <a:no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" name="Текст 1"/>
          <p:cNvSpPr>
            <a:spLocks noGrp="1"/>
          </p:cNvSpPr>
          <p:nvPr>
            <p:ph type="body" sz="quarter" idx="15" hasCustomPrompt="1"/>
          </p:nvPr>
        </p:nvSpPr>
        <p:spPr>
          <a:xfrm>
            <a:off x="2491370" y="2798750"/>
            <a:ext cx="1616605" cy="363538"/>
          </a:xfrm>
        </p:spPr>
        <p:txBody>
          <a:bodyPr>
            <a:no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  <p:sp>
        <p:nvSpPr>
          <p:cNvPr id="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7918031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5004291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продол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Картинка 2"/>
          <p:cNvSpPr>
            <a:spLocks noGrp="1"/>
          </p:cNvSpPr>
          <p:nvPr>
            <p:ph type="pic" sz="quarter" idx="13" hasCustomPrompt="1"/>
          </p:nvPr>
        </p:nvSpPr>
        <p:spPr>
          <a:xfrm>
            <a:off x="1164784" y="4621475"/>
            <a:ext cx="2880000" cy="180000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  <a:p>
            <a:endParaRPr lang="ru-RU" dirty="0"/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7" hasCustomPrompt="1"/>
          </p:nvPr>
        </p:nvSpPr>
        <p:spPr>
          <a:xfrm>
            <a:off x="4988181" y="4234473"/>
            <a:ext cx="3507661" cy="1539794"/>
          </a:xfrm>
        </p:spPr>
        <p:txBody>
          <a:bodyPr>
            <a:noAutofit/>
          </a:bodyPr>
          <a:lstStyle>
            <a:lvl1pPr algn="l">
              <a:defRPr sz="1400" b="0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2" name="Текст 5"/>
          <p:cNvSpPr>
            <a:spLocks noGrp="1"/>
          </p:cNvSpPr>
          <p:nvPr>
            <p:ph type="body" sz="quarter" idx="16" hasCustomPrompt="1"/>
          </p:nvPr>
        </p:nvSpPr>
        <p:spPr>
          <a:xfrm>
            <a:off x="4988181" y="3866630"/>
            <a:ext cx="3507661" cy="363538"/>
          </a:xfrm>
        </p:spPr>
        <p:txBody>
          <a:bodyPr>
            <a:no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20" hasCustomPrompt="1"/>
          </p:nvPr>
        </p:nvSpPr>
        <p:spPr>
          <a:xfrm>
            <a:off x="2516771" y="3863637"/>
            <a:ext cx="1616605" cy="363538"/>
          </a:xfrm>
        </p:spPr>
        <p:txBody>
          <a:bodyPr>
            <a:no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  <p:sp>
        <p:nvSpPr>
          <p:cNvPr id="8" name="Картинка 1"/>
          <p:cNvSpPr>
            <a:spLocks noGrp="1"/>
          </p:cNvSpPr>
          <p:nvPr>
            <p:ph type="pic" sz="quarter" idx="14" hasCustomPrompt="1"/>
          </p:nvPr>
        </p:nvSpPr>
        <p:spPr>
          <a:xfrm>
            <a:off x="5167038" y="1274006"/>
            <a:ext cx="2880000" cy="1800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15" hasCustomPrompt="1"/>
          </p:nvPr>
        </p:nvSpPr>
        <p:spPr>
          <a:xfrm>
            <a:off x="5073120" y="557954"/>
            <a:ext cx="1616605" cy="363538"/>
          </a:xfrm>
        </p:spPr>
        <p:txBody>
          <a:bodyPr>
            <a:no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8" hasCustomPrompt="1"/>
          </p:nvPr>
        </p:nvSpPr>
        <p:spPr>
          <a:xfrm>
            <a:off x="593435" y="925797"/>
            <a:ext cx="3507661" cy="1580335"/>
          </a:xfrm>
        </p:spPr>
        <p:txBody>
          <a:bodyPr>
            <a:noAutofit/>
          </a:bodyPr>
          <a:lstStyle>
            <a:lvl1pPr algn="r">
              <a:defRPr sz="1400" b="0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Текст 1"/>
          <p:cNvSpPr>
            <a:spLocks noGrp="1"/>
          </p:cNvSpPr>
          <p:nvPr>
            <p:ph type="body" sz="quarter" idx="19" hasCustomPrompt="1"/>
          </p:nvPr>
        </p:nvSpPr>
        <p:spPr>
          <a:xfrm>
            <a:off x="593435" y="557954"/>
            <a:ext cx="3514540" cy="363538"/>
          </a:xfrm>
        </p:spPr>
        <p:txBody>
          <a:bodyPr>
            <a:no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6124629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сейча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артинка круглая"/>
          <p:cNvSpPr>
            <a:spLocks noGrp="1"/>
          </p:cNvSpPr>
          <p:nvPr>
            <p:ph type="pic" sz="quarter" idx="15" hasCustomPrompt="1"/>
          </p:nvPr>
        </p:nvSpPr>
        <p:spPr>
          <a:xfrm>
            <a:off x="4976420" y="4075653"/>
            <a:ext cx="1152000" cy="1152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Вставьте фото</a:t>
            </a:r>
          </a:p>
        </p:txBody>
      </p:sp>
      <p:sp>
        <p:nvSpPr>
          <p:cNvPr id="16" name="Текст 6"/>
          <p:cNvSpPr>
            <a:spLocks noGrp="1"/>
          </p:cNvSpPr>
          <p:nvPr>
            <p:ph type="body" sz="quarter" idx="22" hasCustomPrompt="1"/>
          </p:nvPr>
        </p:nvSpPr>
        <p:spPr>
          <a:xfrm>
            <a:off x="6389541" y="4634063"/>
            <a:ext cx="2116029" cy="1539794"/>
          </a:xfrm>
        </p:spPr>
        <p:txBody>
          <a:bodyPr>
            <a:noAutofit/>
          </a:bodyPr>
          <a:lstStyle>
            <a:lvl1pPr algn="l">
              <a:defRPr sz="1400" b="0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7" name="Текст 5"/>
          <p:cNvSpPr>
            <a:spLocks noGrp="1"/>
          </p:cNvSpPr>
          <p:nvPr>
            <p:ph type="body" sz="quarter" idx="23" hasCustomPrompt="1"/>
          </p:nvPr>
        </p:nvSpPr>
        <p:spPr>
          <a:xfrm>
            <a:off x="6389541" y="4266220"/>
            <a:ext cx="2116029" cy="363538"/>
          </a:xfrm>
        </p:spPr>
        <p:txBody>
          <a:bodyPr>
            <a:no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21" hasCustomPrompt="1"/>
          </p:nvPr>
        </p:nvSpPr>
        <p:spPr>
          <a:xfrm>
            <a:off x="2491370" y="4288115"/>
            <a:ext cx="1616605" cy="363538"/>
          </a:xfrm>
        </p:spPr>
        <p:txBody>
          <a:bodyPr>
            <a:no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  <p:sp>
        <p:nvSpPr>
          <p:cNvPr id="8" name="Картинка"/>
          <p:cNvSpPr>
            <a:spLocks noGrp="1"/>
          </p:cNvSpPr>
          <p:nvPr>
            <p:ph type="pic" sz="quarter" idx="14" hasCustomPrompt="1"/>
          </p:nvPr>
        </p:nvSpPr>
        <p:spPr>
          <a:xfrm>
            <a:off x="1166799" y="1466877"/>
            <a:ext cx="2880000" cy="18000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4997909" y="1082702"/>
            <a:ext cx="3507661" cy="1539794"/>
          </a:xfrm>
        </p:spPr>
        <p:txBody>
          <a:bodyPr>
            <a:noAutofit/>
          </a:bodyPr>
          <a:lstStyle>
            <a:lvl1pPr algn="l">
              <a:defRPr sz="1400" b="0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6" hasCustomPrompt="1"/>
          </p:nvPr>
        </p:nvSpPr>
        <p:spPr>
          <a:xfrm>
            <a:off x="4997909" y="714859"/>
            <a:ext cx="3507661" cy="363538"/>
          </a:xfrm>
        </p:spPr>
        <p:txBody>
          <a:bodyPr>
            <a:no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4" name="Текст 1"/>
          <p:cNvSpPr>
            <a:spLocks noGrp="1"/>
          </p:cNvSpPr>
          <p:nvPr>
            <p:ph type="body" sz="quarter" idx="20" hasCustomPrompt="1"/>
          </p:nvPr>
        </p:nvSpPr>
        <p:spPr>
          <a:xfrm>
            <a:off x="2491370" y="696945"/>
            <a:ext cx="1616605" cy="363538"/>
          </a:xfrm>
        </p:spPr>
        <p:txBody>
          <a:bodyPr>
            <a:no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ru-RU" dirty="0"/>
              <a:t>Введите дату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24520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езюме кур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3"/>
          <p:cNvSpPr>
            <a:spLocks noGrp="1"/>
          </p:cNvSpPr>
          <p:nvPr>
            <p:ph type="body" sz="quarter" idx="17" hasCustomPrompt="1"/>
          </p:nvPr>
        </p:nvSpPr>
        <p:spPr>
          <a:xfrm>
            <a:off x="1231918" y="5045619"/>
            <a:ext cx="4180341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1231918" y="3971450"/>
            <a:ext cx="4180341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29" name="Текст 1"/>
          <p:cNvSpPr>
            <a:spLocks noGrp="1"/>
          </p:cNvSpPr>
          <p:nvPr>
            <p:ph type="body" sz="quarter" idx="11" hasCustomPrompt="1"/>
          </p:nvPr>
        </p:nvSpPr>
        <p:spPr>
          <a:xfrm>
            <a:off x="1231918" y="2897281"/>
            <a:ext cx="4180341" cy="648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3" name="Основной текст"/>
          <p:cNvSpPr>
            <a:spLocks noGrp="1"/>
          </p:cNvSpPr>
          <p:nvPr>
            <p:ph type="body" sz="quarter" idx="19" hasCustomPrompt="1"/>
          </p:nvPr>
        </p:nvSpPr>
        <p:spPr>
          <a:xfrm>
            <a:off x="596901" y="1787899"/>
            <a:ext cx="4815358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7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97320" y="120645"/>
            <a:ext cx="4814939" cy="1136791"/>
          </a:xfrm>
        </p:spPr>
        <p:txBody>
          <a:bodyPr anchor="b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14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6137189" y="-8467"/>
            <a:ext cx="3007780" cy="6876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5743375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тог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"/>
          <p:cNvSpPr>
            <a:spLocks noGrp="1"/>
          </p:cNvSpPr>
          <p:nvPr>
            <p:ph type="pic" idx="1" hasCustomPrompt="1"/>
          </p:nvPr>
        </p:nvSpPr>
        <p:spPr>
          <a:xfrm>
            <a:off x="5145206" y="3"/>
            <a:ext cx="3998795" cy="685799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"/>
          <p:cNvSpPr>
            <a:spLocks noGrp="1"/>
          </p:cNvSpPr>
          <p:nvPr>
            <p:ph type="body" sz="half" idx="2" hasCustomPrompt="1"/>
          </p:nvPr>
        </p:nvSpPr>
        <p:spPr>
          <a:xfrm>
            <a:off x="836579" y="3371855"/>
            <a:ext cx="3852154" cy="307932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5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836579" y="1171068"/>
            <a:ext cx="3852153" cy="1475360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617921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tags" Target="../tags/tag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</p:spTree>
    <p:custDataLst>
      <p:tags r:id="rId32"/>
    </p:custDataLst>
    <p:extLst>
      <p:ext uri="{BB962C8B-B14F-4D97-AF65-F5344CB8AC3E}">
        <p14:creationId xmlns="" xmlns:p14="http://schemas.microsoft.com/office/powerpoint/2010/main" val="1898141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>
              <a:lumMod val="75000"/>
              <a:lumOff val="25000"/>
            </a:schemeClr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l" defTabSz="685800" rtl="0" eaLnBrk="1" latinLnBrk="0" hangingPunct="1">
        <a:lnSpc>
          <a:spcPct val="130000"/>
        </a:lnSpc>
        <a:spcBef>
          <a:spcPts val="750"/>
        </a:spcBef>
        <a:buFont typeface="Arial" panose="020B0604020202020204" pitchFamily="34" charset="0"/>
        <a:buNone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3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айная церемония в японии, специальная японская шкатулка для нее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 про чай</a:t>
            </a:r>
            <a:endParaRPr lang="ru-RU" b="1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Прямоугольная форма 3"/>
          <p:cNvGrpSpPr/>
          <p:nvPr/>
        </p:nvGrpSpPr>
        <p:grpSpPr>
          <a:xfrm>
            <a:off x="694711" y="3862001"/>
            <a:ext cx="4615121" cy="648960"/>
            <a:chOff x="909439" y="2101091"/>
            <a:chExt cx="6153495" cy="611814"/>
          </a:xfrm>
        </p:grpSpPr>
        <p:sp>
          <p:nvSpPr>
            <p:cNvPr id="42" name="Прямоугольник темный"/>
            <p:cNvSpPr/>
            <p:nvPr/>
          </p:nvSpPr>
          <p:spPr>
            <a:xfrm>
              <a:off x="909439" y="2158198"/>
              <a:ext cx="6153495" cy="55470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43" name="Прямоугольник светлый"/>
            <p:cNvSpPr/>
            <p:nvPr/>
          </p:nvSpPr>
          <p:spPr>
            <a:xfrm>
              <a:off x="909439" y="2101091"/>
              <a:ext cx="6153495" cy="5547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12" name="Прямоуголная форма 2"/>
          <p:cNvGrpSpPr/>
          <p:nvPr/>
        </p:nvGrpSpPr>
        <p:grpSpPr>
          <a:xfrm>
            <a:off x="669449" y="2987574"/>
            <a:ext cx="4615121" cy="648960"/>
            <a:chOff x="909439" y="2101091"/>
            <a:chExt cx="6153495" cy="611814"/>
          </a:xfrm>
        </p:grpSpPr>
        <p:sp>
          <p:nvSpPr>
            <p:cNvPr id="38" name="Прямоугольник темный"/>
            <p:cNvSpPr/>
            <p:nvPr/>
          </p:nvSpPr>
          <p:spPr>
            <a:xfrm>
              <a:off x="909439" y="2158198"/>
              <a:ext cx="6153495" cy="55470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39" name="Прямоугольник светлый"/>
            <p:cNvSpPr/>
            <p:nvPr/>
          </p:nvSpPr>
          <p:spPr>
            <a:xfrm>
              <a:off x="909439" y="2101091"/>
              <a:ext cx="6153495" cy="5547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13" name="Прямоугольная форма 1"/>
          <p:cNvGrpSpPr/>
          <p:nvPr/>
        </p:nvGrpSpPr>
        <p:grpSpPr>
          <a:xfrm>
            <a:off x="682080" y="2141294"/>
            <a:ext cx="4615121" cy="648960"/>
            <a:chOff x="909439" y="2101091"/>
            <a:chExt cx="6153495" cy="611814"/>
          </a:xfrm>
        </p:grpSpPr>
        <p:sp>
          <p:nvSpPr>
            <p:cNvPr id="11" name="Прямоугольник темный"/>
            <p:cNvSpPr/>
            <p:nvPr/>
          </p:nvSpPr>
          <p:spPr>
            <a:xfrm>
              <a:off x="909439" y="2158198"/>
              <a:ext cx="6153495" cy="55470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18" name="Прямоугольник светлый"/>
            <p:cNvSpPr/>
            <p:nvPr/>
          </p:nvSpPr>
          <p:spPr>
            <a:xfrm>
              <a:off x="909439" y="2101091"/>
              <a:ext cx="6153495" cy="5547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sp>
        <p:nvSpPr>
          <p:cNvPr id="5" name="Текст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ru-RU" dirty="0"/>
              <a:t>Глава 3. </a:t>
            </a:r>
            <a:r>
              <a:rPr lang="ru-RU" dirty="0" smtClean="0"/>
              <a:t>Диалог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ru-RU" dirty="0"/>
              <a:t>Глава </a:t>
            </a:r>
            <a:r>
              <a:rPr lang="ru-RU" dirty="0" smtClean="0"/>
              <a:t>2. </a:t>
            </a:r>
            <a:r>
              <a:rPr lang="ru-RU" dirty="0" err="1" smtClean="0"/>
              <a:t>Энтероктивность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ru-RU" dirty="0"/>
              <a:t>Глава 1. </a:t>
            </a:r>
            <a:r>
              <a:rPr lang="ru-RU" dirty="0" smtClean="0"/>
              <a:t>Оценочные средства</a:t>
            </a:r>
            <a:endParaRPr lang="ru-RU" dirty="0"/>
          </a:p>
        </p:txBody>
      </p:sp>
      <p:sp>
        <p:nvSpPr>
          <p:cNvPr id="4" name="Заголовок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</a:t>
            </a:r>
          </a:p>
        </p:txBody>
      </p:sp>
      <p:pic>
        <p:nvPicPr>
          <p:cNvPr id="16386" name="Picture 2" descr="https://aggrego.ru/wp-content/uploads/2018/08/tea20ceremony_soluxe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l="35788" r="3578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90865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ISPRING_QUIZ_SHAPE1" descr="quizscreen_9894062.pn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3000" dirty="0" smtClean="0">
                <a:solidFill>
                  <a:srgbClr val="343944"/>
                </a:solidFill>
                <a:effectLst/>
                <a:latin typeface="Segoe UI"/>
              </a:rPr>
              <a:t>   Тест</a:t>
            </a:r>
            <a:endParaRPr lang="ru-RU" sz="3000" dirty="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2" name="ISPRING_QUIZ_SHAPE3" descr="ispic9894062.pn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871880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343944"/>
                </a:solidFill>
                <a:effectLst/>
                <a:latin typeface="Segoe UI"/>
              </a:rPr>
              <a:t>Все о чае</a:t>
            </a:r>
            <a:endParaRPr lang="ru-RU" sz="2200" dirty="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INTERACTION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ISPRING_INTERACTION_SHAPE1" descr="interpreview_12079906.pn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9" name="ISPRING_INTERACTION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3000" smtClean="0">
                <a:solidFill>
                  <a:srgbClr val="343944"/>
                </a:solidFill>
                <a:effectLst/>
                <a:latin typeface="Segoe UI"/>
              </a:rPr>
              <a:t>   Интерактивность</a:t>
            </a:r>
            <a:endParaRPr lang="ru-RU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INTERACTION_SHAPE3" descr="ispic12079906.pn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71659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INTERACTION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343944"/>
                </a:solidFill>
                <a:effectLst/>
                <a:latin typeface="Segoe UI"/>
              </a:rPr>
              <a:t>Ответьте на вопросы</a:t>
            </a:r>
            <a:endParaRPr lang="ru-RU" sz="2200" dirty="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SCENARIO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ISPRING_SCENARIO_SHAPE1" descr="scenarioscreen_11361687-1855656319_2220-4420.pn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4" name="ISPRING_SCENARIO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3000" smtClean="0">
                <a:solidFill>
                  <a:srgbClr val="343944"/>
                </a:solidFill>
                <a:effectLst/>
                <a:latin typeface="Segoe UI"/>
              </a:rPr>
              <a:t>   Диалог</a:t>
            </a:r>
            <a:endParaRPr lang="ru-RU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SCENARIO_SHAPE3" descr="ispic11361750.pn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594099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SCENARIO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343944"/>
                </a:solidFill>
                <a:effectLst/>
                <a:latin typeface="Segoe UI"/>
              </a:rPr>
              <a:t>Случай в чайной</a:t>
            </a:r>
            <a:endParaRPr lang="ru-RU" sz="2200" dirty="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5CB9BEE-200F-445B-AD73-4A0D6A2FFF07}"/>
  <p:tag name="ISPRING_PROJECT_VERSION" val="9.3"/>
  <p:tag name="ISPRING_PROJECT_FOLDER_UPDATED" val="1"/>
  <p:tag name="ISPRING_SCREEN_RECS_UPDATED" val="C:\Users\Пользователь\Desktop\Презентация Microsoft Office PowerPoint\"/>
  <p:tag name="ISPRING_FIRST_PUBLISH" val="1"/>
  <p:tag name="ISPRING_LMS_API_VERSION" val="SCORM 2004 (4th edition)"/>
  <p:tag name="ISPRING_ULTRA_SCORM_COURSE_ID" val="A62336C2-64DB-41EB-9536-C1AF3C8BD023"/>
  <p:tag name="ISPRING_CMI5_LAUNCH_METHOD" val="any window"/>
  <p:tag name="ISPRINGCLOUDFOLDERID" val="1"/>
  <p:tag name="ISPRINGONLINEFOLDERID" val="1"/>
  <p:tag name="ISPRING_OUTPUT_FOLDER" val="[[&quot;&gt;:\u0019v{F51207AF-FE0D-4871-B841-3A45E91C7529}&quot;,&quot;C:\\Users\\Пользователь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SCORM_PASSING_SCORE" val="80.000000"/>
  <p:tag name="ISPRING_RESOURCE_FOLDER" val="C:\Users\Пользователь\Desktop\Все про чай\"/>
  <p:tag name="ISPRING_PRESENTATION_PATH" val="C:\Users\Пользователь\Desktop\Все про чай.pptx"/>
  <p:tag name="ISPRING_ULTRA_SCORM_COURCE_TITLE" val="Все про чай 1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PRESENTATION_TITLE" val="Все про чай 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BC1F66C-2174-4070-B3A0-D5239C65691B}:25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4FC54CA5-8602-4D57-A19C-5739882097B8}:25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GENSWF_SLIDE_UID" val="{8FD5B69C-D133-42AC-8275-48BA28B2FC5E}:260"/>
  <p:tag name="ISPRING_QUIZ_FULL_PATH" val="C:\Users\Пользователь\Desktop\Все про чай\quiz\quiz1.quiz"/>
  <p:tag name="ISPRING_QUIZ_RELATIVE_PATH" val="Все про чай\quiz\quiz1.quiz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FAQ"/>
  <p:tag name="GENSWF_SLIDE_UID" val="{971639E4-E0F6-4546-8111-82B7DF206029}:261"/>
  <p:tag name="ISPRING_INTERACTION_FULL_PATH" val="C:\Users\Пользователь\Desktop\Все про чай\interactions\intr1.visuals"/>
  <p:tag name="ISPRING_INTERACTION_RELATIVE_PATH" val="Все про чай\interactions\intr1.visuals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SCENARIO_PROPERTIES" val="&lt;ScenarioProperties&gt;&lt;passAction&gt;&lt;action&gt;3&lt;/action&gt;&lt;/passAction&gt;&lt;failAction&gt;&lt;action&gt;3&lt;/action&gt;&lt;/failAction&gt;&lt;viewSlidesPolicy&gt;0&lt;/viewSlidesPolicy&gt;&lt;allowInterrupt&gt;1&lt;/allowInterrupt&gt;&lt;/ScenarioProperties&gt;&#10;"/>
  <p:tag name="GENSWF_SLIDE_UID" val="{C1943D2F-29B5-478B-84D0-41D14787C144}:262"/>
  <p:tag name="ISPRING_SCENARIO_FULL_PATH" val="C:\Users\Пользователь\Desktop\Все про чай\scenarios\scenario1.scenario"/>
  <p:tag name="ISPRING_SCENARIO_RELATIVE_PATH" val="Все про чай\scenarios\scenario1.scenari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">
  <a:themeElements>
    <a:clrScheme name="тема 1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2683C6"/>
      </a:accent1>
      <a:accent2>
        <a:srgbClr val="58B6C0"/>
      </a:accent2>
      <a:accent3>
        <a:srgbClr val="75BDA7"/>
      </a:accent3>
      <a:accent4>
        <a:srgbClr val="7A8C8E"/>
      </a:accent4>
      <a:accent5>
        <a:srgbClr val="F5AE45"/>
      </a:accent5>
      <a:accent6>
        <a:srgbClr val="C72525"/>
      </a:accent6>
      <a:hlink>
        <a:srgbClr val="0070C0"/>
      </a:hlink>
      <a:folHlink>
        <a:srgbClr val="7E95DE"/>
      </a:folHlink>
    </a:clrScheme>
    <a:fontScheme name="Theme">
      <a:majorFont>
        <a:latin typeface="Open Sans"/>
        <a:ea typeface=""/>
        <a:cs typeface=""/>
      </a:majorFont>
      <a:minorFont>
        <a:latin typeface="Sego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heme" id="{4C1CD049-619D-4FC7-8081-DB98CEA5F37C}" vid="{978749C1-5C0A-4F49-82B8-CF4C41E4670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37</Words>
  <Application>Microsoft Office PowerPoint</Application>
  <PresentationFormat>Экран (4:3)</PresentationFormat>
  <Paragraphs>16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Theme</vt:lpstr>
      <vt:lpstr>Все про чай</vt:lpstr>
      <vt:lpstr>Содержание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про чай 1</dc:title>
  <dc:creator>Константин Гоков</dc:creator>
  <cp:lastModifiedBy>Пользователь</cp:lastModifiedBy>
  <cp:revision>18</cp:revision>
  <dcterms:created xsi:type="dcterms:W3CDTF">2023-04-04T10:49:31Z</dcterms:created>
  <dcterms:modified xsi:type="dcterms:W3CDTF">2023-04-06T14:46:18Z</dcterms:modified>
</cp:coreProperties>
</file>