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1932E9-0BA3-4B15-8CBC-B0EE99081AB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77D05B-28B0-4AA3-A34E-20F2E80237A7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Субъект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EBBF60-666A-45ED-BDA1-C06BB52E0941}" type="parTrans" cxnId="{01A54AFC-19F7-4BFB-9357-416FC39D6756}">
      <dgm:prSet/>
      <dgm:spPr/>
      <dgm:t>
        <a:bodyPr/>
        <a:lstStyle/>
        <a:p>
          <a:endParaRPr lang="ru-RU"/>
        </a:p>
      </dgm:t>
    </dgm:pt>
    <dgm:pt modelId="{9A3D7354-013A-46C0-8D0B-E933AE3F0A72}" type="sibTrans" cxnId="{01A54AFC-19F7-4BFB-9357-416FC39D6756}">
      <dgm:prSet/>
      <dgm:spPr/>
      <dgm:t>
        <a:bodyPr/>
        <a:lstStyle/>
        <a:p>
          <a:endParaRPr lang="ru-RU"/>
        </a:p>
      </dgm:t>
    </dgm:pt>
    <dgm:pt modelId="{8CECAA6D-05AA-4877-8D1C-D744CC28318A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Объект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5D3D24-67E1-412D-AE2B-B3259CE2DADD}" type="parTrans" cxnId="{25A0411D-4CE4-4C3F-988B-152A578685A9}">
      <dgm:prSet/>
      <dgm:spPr/>
      <dgm:t>
        <a:bodyPr/>
        <a:lstStyle/>
        <a:p>
          <a:endParaRPr lang="ru-RU"/>
        </a:p>
      </dgm:t>
    </dgm:pt>
    <dgm:pt modelId="{7BC80DF7-4BF2-4F3E-AB29-244168CFD51B}" type="sibTrans" cxnId="{25A0411D-4CE4-4C3F-988B-152A578685A9}">
      <dgm:prSet/>
      <dgm:spPr/>
      <dgm:t>
        <a:bodyPr/>
        <a:lstStyle/>
        <a:p>
          <a:endParaRPr lang="ru-RU"/>
        </a:p>
      </dgm:t>
    </dgm:pt>
    <dgm:pt modelId="{EC512C69-EB5A-46DC-AA78-6DAB732CF2E8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Мотив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022117-539A-4838-A5C6-C6B41BF65E62}" type="parTrans" cxnId="{BD97CDC9-FAA7-44D7-97E4-5AE85C209473}">
      <dgm:prSet/>
      <dgm:spPr/>
      <dgm:t>
        <a:bodyPr/>
        <a:lstStyle/>
        <a:p>
          <a:endParaRPr lang="ru-RU"/>
        </a:p>
      </dgm:t>
    </dgm:pt>
    <dgm:pt modelId="{D5884C91-BD2B-4B3F-BDDA-6A4B876E299B}" type="sibTrans" cxnId="{BD97CDC9-FAA7-44D7-97E4-5AE85C209473}">
      <dgm:prSet/>
      <dgm:spPr/>
      <dgm:t>
        <a:bodyPr/>
        <a:lstStyle/>
        <a:p>
          <a:endParaRPr lang="ru-RU"/>
        </a:p>
      </dgm:t>
    </dgm:pt>
    <dgm:pt modelId="{9A1DFDB2-9866-4050-B7A9-E576C3CAFCB8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 и средства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9E58D2-EAB9-4F7D-AE95-52BC172DD5E5}" type="parTrans" cxnId="{A1365C4F-3179-4A20-BB81-26E484973F7D}">
      <dgm:prSet/>
      <dgm:spPr/>
      <dgm:t>
        <a:bodyPr/>
        <a:lstStyle/>
        <a:p>
          <a:endParaRPr lang="ru-RU"/>
        </a:p>
      </dgm:t>
    </dgm:pt>
    <dgm:pt modelId="{78E0C9BE-9D82-4AB9-B132-D192889AD3AB}" type="sibTrans" cxnId="{A1365C4F-3179-4A20-BB81-26E484973F7D}">
      <dgm:prSet/>
      <dgm:spPr/>
      <dgm:t>
        <a:bodyPr/>
        <a:lstStyle/>
        <a:p>
          <a:endParaRPr lang="ru-RU"/>
        </a:p>
      </dgm:t>
    </dgm:pt>
    <dgm:pt modelId="{9923B623-C603-4B83-9B23-2ED466D036E3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Процесс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648877-2989-435C-8B05-4EE6BD0E9D9E}" type="parTrans" cxnId="{0A342552-5786-4701-8B6A-88D5FE359EEC}">
      <dgm:prSet/>
      <dgm:spPr/>
      <dgm:t>
        <a:bodyPr/>
        <a:lstStyle/>
        <a:p>
          <a:endParaRPr lang="ru-RU"/>
        </a:p>
      </dgm:t>
    </dgm:pt>
    <dgm:pt modelId="{7CFB4CCB-5A0C-47AA-9126-6AE7918FEF9D}" type="sibTrans" cxnId="{0A342552-5786-4701-8B6A-88D5FE359EEC}">
      <dgm:prSet/>
      <dgm:spPr/>
      <dgm:t>
        <a:bodyPr/>
        <a:lstStyle/>
        <a:p>
          <a:endParaRPr lang="ru-RU"/>
        </a:p>
      </dgm:t>
    </dgm:pt>
    <dgm:pt modelId="{4B30BC9F-7B8B-43FF-8923-E0F0DEB5E627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6B2D74-5BCA-4E3B-87FB-125EC6FA307F}" type="parTrans" cxnId="{BF2DB1EB-8F57-40C8-8374-47002ADE85BF}">
      <dgm:prSet/>
      <dgm:spPr/>
      <dgm:t>
        <a:bodyPr/>
        <a:lstStyle/>
        <a:p>
          <a:endParaRPr lang="ru-RU"/>
        </a:p>
      </dgm:t>
    </dgm:pt>
    <dgm:pt modelId="{EEBF01BC-8043-47CE-8E86-794527BF3BF7}" type="sibTrans" cxnId="{BF2DB1EB-8F57-40C8-8374-47002ADE85BF}">
      <dgm:prSet/>
      <dgm:spPr/>
      <dgm:t>
        <a:bodyPr/>
        <a:lstStyle/>
        <a:p>
          <a:endParaRPr lang="ru-RU"/>
        </a:p>
      </dgm:t>
    </dgm:pt>
    <dgm:pt modelId="{F8F2D780-FF12-4F34-BE9B-D403731C370C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D6E3FE-145C-4EB2-A7E8-27C1E5C382B7}" type="parTrans" cxnId="{8BBB5C94-7AC8-4417-A196-CC951404FD58}">
      <dgm:prSet/>
      <dgm:spPr/>
      <dgm:t>
        <a:bodyPr/>
        <a:lstStyle/>
        <a:p>
          <a:endParaRPr lang="ru-RU"/>
        </a:p>
      </dgm:t>
    </dgm:pt>
    <dgm:pt modelId="{FD65DF12-BBD9-473F-ACA2-37391A61D13E}" type="sibTrans" cxnId="{8BBB5C94-7AC8-4417-A196-CC951404FD58}">
      <dgm:prSet/>
      <dgm:spPr/>
      <dgm:t>
        <a:bodyPr/>
        <a:lstStyle/>
        <a:p>
          <a:endParaRPr lang="ru-RU"/>
        </a:p>
      </dgm:t>
    </dgm:pt>
    <dgm:pt modelId="{C736D042-71FA-45A6-8B61-5FDA141F0438}" type="pres">
      <dgm:prSet presAssocID="{7D1932E9-0BA3-4B15-8CBC-B0EE99081AB7}" presName="linear" presStyleCnt="0">
        <dgm:presLayoutVars>
          <dgm:dir/>
          <dgm:animLvl val="lvl"/>
          <dgm:resizeHandles val="exact"/>
        </dgm:presLayoutVars>
      </dgm:prSet>
      <dgm:spPr/>
    </dgm:pt>
    <dgm:pt modelId="{265BA0BF-9E68-4518-85CE-3C5CC26F4B55}" type="pres">
      <dgm:prSet presAssocID="{3577D05B-28B0-4AA3-A34E-20F2E80237A7}" presName="parentLin" presStyleCnt="0"/>
      <dgm:spPr/>
    </dgm:pt>
    <dgm:pt modelId="{1004A662-6050-4330-B285-5DBA1C6B9068}" type="pres">
      <dgm:prSet presAssocID="{3577D05B-28B0-4AA3-A34E-20F2E80237A7}" presName="parentLeftMargin" presStyleLbl="node1" presStyleIdx="0" presStyleCnt="7"/>
      <dgm:spPr/>
    </dgm:pt>
    <dgm:pt modelId="{C930DCA2-0C43-4B1D-BCF3-B36BE619FD67}" type="pres">
      <dgm:prSet presAssocID="{3577D05B-28B0-4AA3-A34E-20F2E80237A7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5F5866F6-1054-44A5-B181-5ACAF7EFD8B3}" type="pres">
      <dgm:prSet presAssocID="{3577D05B-28B0-4AA3-A34E-20F2E80237A7}" presName="negativeSpace" presStyleCnt="0"/>
      <dgm:spPr/>
    </dgm:pt>
    <dgm:pt modelId="{39F3A6E9-F964-4392-89DE-ECC8855A160D}" type="pres">
      <dgm:prSet presAssocID="{3577D05B-28B0-4AA3-A34E-20F2E80237A7}" presName="childText" presStyleLbl="conFgAcc1" presStyleIdx="0" presStyleCnt="7">
        <dgm:presLayoutVars>
          <dgm:bulletEnabled val="1"/>
        </dgm:presLayoutVars>
      </dgm:prSet>
      <dgm:spPr/>
    </dgm:pt>
    <dgm:pt modelId="{C2DD6023-55EA-4A47-865B-0085B41524CB}" type="pres">
      <dgm:prSet presAssocID="{9A3D7354-013A-46C0-8D0B-E933AE3F0A72}" presName="spaceBetweenRectangles" presStyleCnt="0"/>
      <dgm:spPr/>
    </dgm:pt>
    <dgm:pt modelId="{E85C81DF-B1ED-4207-ACC3-B7748F0DB085}" type="pres">
      <dgm:prSet presAssocID="{8CECAA6D-05AA-4877-8D1C-D744CC28318A}" presName="parentLin" presStyleCnt="0"/>
      <dgm:spPr/>
    </dgm:pt>
    <dgm:pt modelId="{04A17985-317C-4017-9D43-E8A18C4A5BDC}" type="pres">
      <dgm:prSet presAssocID="{8CECAA6D-05AA-4877-8D1C-D744CC28318A}" presName="parentLeftMargin" presStyleLbl="node1" presStyleIdx="0" presStyleCnt="7"/>
      <dgm:spPr/>
    </dgm:pt>
    <dgm:pt modelId="{A0E02C8F-C5F8-44CC-A8EF-E614D973A699}" type="pres">
      <dgm:prSet presAssocID="{8CECAA6D-05AA-4877-8D1C-D744CC28318A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DB516205-ED63-41A3-9A81-636860D75489}" type="pres">
      <dgm:prSet presAssocID="{8CECAA6D-05AA-4877-8D1C-D744CC28318A}" presName="negativeSpace" presStyleCnt="0"/>
      <dgm:spPr/>
    </dgm:pt>
    <dgm:pt modelId="{51F362DA-3C31-458E-8023-3238D775295B}" type="pres">
      <dgm:prSet presAssocID="{8CECAA6D-05AA-4877-8D1C-D744CC28318A}" presName="childText" presStyleLbl="conFgAcc1" presStyleIdx="1" presStyleCnt="7">
        <dgm:presLayoutVars>
          <dgm:bulletEnabled val="1"/>
        </dgm:presLayoutVars>
      </dgm:prSet>
      <dgm:spPr/>
    </dgm:pt>
    <dgm:pt modelId="{67AC5B10-00C8-469F-82F2-5DC4CDD5E4DC}" type="pres">
      <dgm:prSet presAssocID="{7BC80DF7-4BF2-4F3E-AB29-244168CFD51B}" presName="spaceBetweenRectangles" presStyleCnt="0"/>
      <dgm:spPr/>
    </dgm:pt>
    <dgm:pt modelId="{2563A77F-85A2-42D4-B85E-A23A005FF053}" type="pres">
      <dgm:prSet presAssocID="{EC512C69-EB5A-46DC-AA78-6DAB732CF2E8}" presName="parentLin" presStyleCnt="0"/>
      <dgm:spPr/>
    </dgm:pt>
    <dgm:pt modelId="{3D284F35-0702-44B5-8FF4-5FA8B7429404}" type="pres">
      <dgm:prSet presAssocID="{EC512C69-EB5A-46DC-AA78-6DAB732CF2E8}" presName="parentLeftMargin" presStyleLbl="node1" presStyleIdx="1" presStyleCnt="7"/>
      <dgm:spPr/>
    </dgm:pt>
    <dgm:pt modelId="{F585C7C8-68B1-439A-839B-1D0B7DD94EFF}" type="pres">
      <dgm:prSet presAssocID="{EC512C69-EB5A-46DC-AA78-6DAB732CF2E8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8995C86A-4EE8-4484-B459-94ED9C5EB508}" type="pres">
      <dgm:prSet presAssocID="{EC512C69-EB5A-46DC-AA78-6DAB732CF2E8}" presName="negativeSpace" presStyleCnt="0"/>
      <dgm:spPr/>
    </dgm:pt>
    <dgm:pt modelId="{9047DA5A-8B3E-4020-81EA-70564CE532EB}" type="pres">
      <dgm:prSet presAssocID="{EC512C69-EB5A-46DC-AA78-6DAB732CF2E8}" presName="childText" presStyleLbl="conFgAcc1" presStyleIdx="2" presStyleCnt="7">
        <dgm:presLayoutVars>
          <dgm:bulletEnabled val="1"/>
        </dgm:presLayoutVars>
      </dgm:prSet>
      <dgm:spPr/>
    </dgm:pt>
    <dgm:pt modelId="{B6DF9B57-2A07-4DFE-A213-C70A0F2D5F0A}" type="pres">
      <dgm:prSet presAssocID="{D5884C91-BD2B-4B3F-BDDA-6A4B876E299B}" presName="spaceBetweenRectangles" presStyleCnt="0"/>
      <dgm:spPr/>
    </dgm:pt>
    <dgm:pt modelId="{F4F9269C-4975-4C24-B832-917B7E8645C9}" type="pres">
      <dgm:prSet presAssocID="{F8F2D780-FF12-4F34-BE9B-D403731C370C}" presName="parentLin" presStyleCnt="0"/>
      <dgm:spPr/>
    </dgm:pt>
    <dgm:pt modelId="{5186CCC1-62B3-4573-AFAC-D889373246C3}" type="pres">
      <dgm:prSet presAssocID="{F8F2D780-FF12-4F34-BE9B-D403731C370C}" presName="parentLeftMargin" presStyleLbl="node1" presStyleIdx="2" presStyleCnt="7"/>
      <dgm:spPr/>
    </dgm:pt>
    <dgm:pt modelId="{2F783F60-EC27-48D2-9019-160051DFE078}" type="pres">
      <dgm:prSet presAssocID="{F8F2D780-FF12-4F34-BE9B-D403731C370C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7B779FB2-F593-4F37-828A-8F5BB293DDFF}" type="pres">
      <dgm:prSet presAssocID="{F8F2D780-FF12-4F34-BE9B-D403731C370C}" presName="negativeSpace" presStyleCnt="0"/>
      <dgm:spPr/>
    </dgm:pt>
    <dgm:pt modelId="{25CE14EE-66F7-41B8-ABFB-E0E8B7844C9B}" type="pres">
      <dgm:prSet presAssocID="{F8F2D780-FF12-4F34-BE9B-D403731C370C}" presName="childText" presStyleLbl="conFgAcc1" presStyleIdx="3" presStyleCnt="7">
        <dgm:presLayoutVars>
          <dgm:bulletEnabled val="1"/>
        </dgm:presLayoutVars>
      </dgm:prSet>
      <dgm:spPr/>
    </dgm:pt>
    <dgm:pt modelId="{78449E0A-9581-4F71-BB64-A50A4298B44F}" type="pres">
      <dgm:prSet presAssocID="{FD65DF12-BBD9-473F-ACA2-37391A61D13E}" presName="spaceBetweenRectangles" presStyleCnt="0"/>
      <dgm:spPr/>
    </dgm:pt>
    <dgm:pt modelId="{C2173983-9779-41D5-80FE-21D0658E3FDC}" type="pres">
      <dgm:prSet presAssocID="{9A1DFDB2-9866-4050-B7A9-E576C3CAFCB8}" presName="parentLin" presStyleCnt="0"/>
      <dgm:spPr/>
    </dgm:pt>
    <dgm:pt modelId="{CEA3497F-01DC-402F-881E-772C56E8FCA5}" type="pres">
      <dgm:prSet presAssocID="{9A1DFDB2-9866-4050-B7A9-E576C3CAFCB8}" presName="parentLeftMargin" presStyleLbl="node1" presStyleIdx="3" presStyleCnt="7"/>
      <dgm:spPr/>
    </dgm:pt>
    <dgm:pt modelId="{2A4684E3-7FC6-4C32-9EB5-D93783981666}" type="pres">
      <dgm:prSet presAssocID="{9A1DFDB2-9866-4050-B7A9-E576C3CAFCB8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D83CDFC2-5DC9-4297-A0A8-8C3617DCB9D4}" type="pres">
      <dgm:prSet presAssocID="{9A1DFDB2-9866-4050-B7A9-E576C3CAFCB8}" presName="negativeSpace" presStyleCnt="0"/>
      <dgm:spPr/>
    </dgm:pt>
    <dgm:pt modelId="{5600C2D2-FEFB-43D1-99F5-6E0AB730C177}" type="pres">
      <dgm:prSet presAssocID="{9A1DFDB2-9866-4050-B7A9-E576C3CAFCB8}" presName="childText" presStyleLbl="conFgAcc1" presStyleIdx="4" presStyleCnt="7">
        <dgm:presLayoutVars>
          <dgm:bulletEnabled val="1"/>
        </dgm:presLayoutVars>
      </dgm:prSet>
      <dgm:spPr/>
    </dgm:pt>
    <dgm:pt modelId="{66E44807-B5FC-47A7-B6AD-0E0074631D2A}" type="pres">
      <dgm:prSet presAssocID="{78E0C9BE-9D82-4AB9-B132-D192889AD3AB}" presName="spaceBetweenRectangles" presStyleCnt="0"/>
      <dgm:spPr/>
    </dgm:pt>
    <dgm:pt modelId="{30592D39-6789-4ED2-906D-018681BA407A}" type="pres">
      <dgm:prSet presAssocID="{9923B623-C603-4B83-9B23-2ED466D036E3}" presName="parentLin" presStyleCnt="0"/>
      <dgm:spPr/>
    </dgm:pt>
    <dgm:pt modelId="{457AE88B-07DC-495C-A0CD-8104C9ECEF56}" type="pres">
      <dgm:prSet presAssocID="{9923B623-C603-4B83-9B23-2ED466D036E3}" presName="parentLeftMargin" presStyleLbl="node1" presStyleIdx="4" presStyleCnt="7"/>
      <dgm:spPr/>
    </dgm:pt>
    <dgm:pt modelId="{38950212-2E2A-437E-A232-AB8B29BAFA05}" type="pres">
      <dgm:prSet presAssocID="{9923B623-C603-4B83-9B23-2ED466D036E3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D7061FDC-C174-490C-922F-D7AD45864FC1}" type="pres">
      <dgm:prSet presAssocID="{9923B623-C603-4B83-9B23-2ED466D036E3}" presName="negativeSpace" presStyleCnt="0"/>
      <dgm:spPr/>
    </dgm:pt>
    <dgm:pt modelId="{7F83AFBE-509D-4D14-97D9-8A5013B94533}" type="pres">
      <dgm:prSet presAssocID="{9923B623-C603-4B83-9B23-2ED466D036E3}" presName="childText" presStyleLbl="conFgAcc1" presStyleIdx="5" presStyleCnt="7">
        <dgm:presLayoutVars>
          <dgm:bulletEnabled val="1"/>
        </dgm:presLayoutVars>
      </dgm:prSet>
      <dgm:spPr/>
    </dgm:pt>
    <dgm:pt modelId="{92897B61-BE55-401C-B0F0-A1CE451CBFEA}" type="pres">
      <dgm:prSet presAssocID="{7CFB4CCB-5A0C-47AA-9126-6AE7918FEF9D}" presName="spaceBetweenRectangles" presStyleCnt="0"/>
      <dgm:spPr/>
    </dgm:pt>
    <dgm:pt modelId="{8EDC54D4-593E-434D-993A-784202E560A2}" type="pres">
      <dgm:prSet presAssocID="{4B30BC9F-7B8B-43FF-8923-E0F0DEB5E627}" presName="parentLin" presStyleCnt="0"/>
      <dgm:spPr/>
    </dgm:pt>
    <dgm:pt modelId="{6BB92C9E-3D1F-4D95-88BB-EB41D0EADDE0}" type="pres">
      <dgm:prSet presAssocID="{4B30BC9F-7B8B-43FF-8923-E0F0DEB5E627}" presName="parentLeftMargin" presStyleLbl="node1" presStyleIdx="5" presStyleCnt="7"/>
      <dgm:spPr/>
    </dgm:pt>
    <dgm:pt modelId="{AE66231E-F2F5-470B-8517-A5371E1C1213}" type="pres">
      <dgm:prSet presAssocID="{4B30BC9F-7B8B-43FF-8923-E0F0DEB5E627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D9FB1D1D-8FE2-4BF2-BC7A-C3AA3FF48D39}" type="pres">
      <dgm:prSet presAssocID="{4B30BC9F-7B8B-43FF-8923-E0F0DEB5E627}" presName="negativeSpace" presStyleCnt="0"/>
      <dgm:spPr/>
    </dgm:pt>
    <dgm:pt modelId="{15BB55BB-2DC6-4CA4-9EC1-DA98420C1263}" type="pres">
      <dgm:prSet presAssocID="{4B30BC9F-7B8B-43FF-8923-E0F0DEB5E627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67EA08E2-942F-460D-BB39-22A0780F23B8}" type="presOf" srcId="{8CECAA6D-05AA-4877-8D1C-D744CC28318A}" destId="{04A17985-317C-4017-9D43-E8A18C4A5BDC}" srcOrd="0" destOrd="0" presId="urn:microsoft.com/office/officeart/2005/8/layout/list1"/>
    <dgm:cxn modelId="{3477B9B5-5CEF-4102-BE58-6615C7EF3DE8}" type="presOf" srcId="{4B30BC9F-7B8B-43FF-8923-E0F0DEB5E627}" destId="{6BB92C9E-3D1F-4D95-88BB-EB41D0EADDE0}" srcOrd="0" destOrd="0" presId="urn:microsoft.com/office/officeart/2005/8/layout/list1"/>
    <dgm:cxn modelId="{4CC767E7-3F0B-4D51-B3D7-07EC33317F96}" type="presOf" srcId="{9A1DFDB2-9866-4050-B7A9-E576C3CAFCB8}" destId="{2A4684E3-7FC6-4C32-9EB5-D93783981666}" srcOrd="1" destOrd="0" presId="urn:microsoft.com/office/officeart/2005/8/layout/list1"/>
    <dgm:cxn modelId="{01A54AFC-19F7-4BFB-9357-416FC39D6756}" srcId="{7D1932E9-0BA3-4B15-8CBC-B0EE99081AB7}" destId="{3577D05B-28B0-4AA3-A34E-20F2E80237A7}" srcOrd="0" destOrd="0" parTransId="{77EBBF60-666A-45ED-BDA1-C06BB52E0941}" sibTransId="{9A3D7354-013A-46C0-8D0B-E933AE3F0A72}"/>
    <dgm:cxn modelId="{3B774F0C-461B-4E3D-BF8A-2915725BEB62}" type="presOf" srcId="{7D1932E9-0BA3-4B15-8CBC-B0EE99081AB7}" destId="{C736D042-71FA-45A6-8B61-5FDA141F0438}" srcOrd="0" destOrd="0" presId="urn:microsoft.com/office/officeart/2005/8/layout/list1"/>
    <dgm:cxn modelId="{8BBB5C94-7AC8-4417-A196-CC951404FD58}" srcId="{7D1932E9-0BA3-4B15-8CBC-B0EE99081AB7}" destId="{F8F2D780-FF12-4F34-BE9B-D403731C370C}" srcOrd="3" destOrd="0" parTransId="{50D6E3FE-145C-4EB2-A7E8-27C1E5C382B7}" sibTransId="{FD65DF12-BBD9-473F-ACA2-37391A61D13E}"/>
    <dgm:cxn modelId="{15BDA6BC-7C74-4E53-9606-6C759F341F89}" type="presOf" srcId="{EC512C69-EB5A-46DC-AA78-6DAB732CF2E8}" destId="{F585C7C8-68B1-439A-839B-1D0B7DD94EFF}" srcOrd="1" destOrd="0" presId="urn:microsoft.com/office/officeart/2005/8/layout/list1"/>
    <dgm:cxn modelId="{D3969B7E-958A-42BC-B2EE-7D2491093CD3}" type="presOf" srcId="{8CECAA6D-05AA-4877-8D1C-D744CC28318A}" destId="{A0E02C8F-C5F8-44CC-A8EF-E614D973A699}" srcOrd="1" destOrd="0" presId="urn:microsoft.com/office/officeart/2005/8/layout/list1"/>
    <dgm:cxn modelId="{BF2DB1EB-8F57-40C8-8374-47002ADE85BF}" srcId="{7D1932E9-0BA3-4B15-8CBC-B0EE99081AB7}" destId="{4B30BC9F-7B8B-43FF-8923-E0F0DEB5E627}" srcOrd="6" destOrd="0" parTransId="{726B2D74-5BCA-4E3B-87FB-125EC6FA307F}" sibTransId="{EEBF01BC-8043-47CE-8E86-794527BF3BF7}"/>
    <dgm:cxn modelId="{A2105472-2EB3-4842-9028-66A55031ED4E}" type="presOf" srcId="{9923B623-C603-4B83-9B23-2ED466D036E3}" destId="{38950212-2E2A-437E-A232-AB8B29BAFA05}" srcOrd="1" destOrd="0" presId="urn:microsoft.com/office/officeart/2005/8/layout/list1"/>
    <dgm:cxn modelId="{23DD1F83-B7D2-493E-A19A-678E0E24B3F2}" type="presOf" srcId="{EC512C69-EB5A-46DC-AA78-6DAB732CF2E8}" destId="{3D284F35-0702-44B5-8FF4-5FA8B7429404}" srcOrd="0" destOrd="0" presId="urn:microsoft.com/office/officeart/2005/8/layout/list1"/>
    <dgm:cxn modelId="{E1074342-C63B-4F95-B839-CE6966D3B651}" type="presOf" srcId="{9923B623-C603-4B83-9B23-2ED466D036E3}" destId="{457AE88B-07DC-495C-A0CD-8104C9ECEF56}" srcOrd="0" destOrd="0" presId="urn:microsoft.com/office/officeart/2005/8/layout/list1"/>
    <dgm:cxn modelId="{A1365C4F-3179-4A20-BB81-26E484973F7D}" srcId="{7D1932E9-0BA3-4B15-8CBC-B0EE99081AB7}" destId="{9A1DFDB2-9866-4050-B7A9-E576C3CAFCB8}" srcOrd="4" destOrd="0" parTransId="{EE9E58D2-EAB9-4F7D-AE95-52BC172DD5E5}" sibTransId="{78E0C9BE-9D82-4AB9-B132-D192889AD3AB}"/>
    <dgm:cxn modelId="{6DB0774E-B85A-4B6E-BD24-33F8D9AC52AF}" type="presOf" srcId="{3577D05B-28B0-4AA3-A34E-20F2E80237A7}" destId="{C930DCA2-0C43-4B1D-BCF3-B36BE619FD67}" srcOrd="1" destOrd="0" presId="urn:microsoft.com/office/officeart/2005/8/layout/list1"/>
    <dgm:cxn modelId="{32CADD69-37DF-41B5-A41E-6E8B90A3CB12}" type="presOf" srcId="{4B30BC9F-7B8B-43FF-8923-E0F0DEB5E627}" destId="{AE66231E-F2F5-470B-8517-A5371E1C1213}" srcOrd="1" destOrd="0" presId="urn:microsoft.com/office/officeart/2005/8/layout/list1"/>
    <dgm:cxn modelId="{0359DB85-FEA3-44EC-A213-109A31ABE8BB}" type="presOf" srcId="{F8F2D780-FF12-4F34-BE9B-D403731C370C}" destId="{2F783F60-EC27-48D2-9019-160051DFE078}" srcOrd="1" destOrd="0" presId="urn:microsoft.com/office/officeart/2005/8/layout/list1"/>
    <dgm:cxn modelId="{BD97CDC9-FAA7-44D7-97E4-5AE85C209473}" srcId="{7D1932E9-0BA3-4B15-8CBC-B0EE99081AB7}" destId="{EC512C69-EB5A-46DC-AA78-6DAB732CF2E8}" srcOrd="2" destOrd="0" parTransId="{52022117-539A-4838-A5C6-C6B41BF65E62}" sibTransId="{D5884C91-BD2B-4B3F-BDDA-6A4B876E299B}"/>
    <dgm:cxn modelId="{25A0411D-4CE4-4C3F-988B-152A578685A9}" srcId="{7D1932E9-0BA3-4B15-8CBC-B0EE99081AB7}" destId="{8CECAA6D-05AA-4877-8D1C-D744CC28318A}" srcOrd="1" destOrd="0" parTransId="{BB5D3D24-67E1-412D-AE2B-B3259CE2DADD}" sibTransId="{7BC80DF7-4BF2-4F3E-AB29-244168CFD51B}"/>
    <dgm:cxn modelId="{65388945-2965-407E-BAB2-912A802295AC}" type="presOf" srcId="{F8F2D780-FF12-4F34-BE9B-D403731C370C}" destId="{5186CCC1-62B3-4573-AFAC-D889373246C3}" srcOrd="0" destOrd="0" presId="urn:microsoft.com/office/officeart/2005/8/layout/list1"/>
    <dgm:cxn modelId="{4BBAEAD5-D288-49A8-97AF-D74648B2B530}" type="presOf" srcId="{3577D05B-28B0-4AA3-A34E-20F2E80237A7}" destId="{1004A662-6050-4330-B285-5DBA1C6B9068}" srcOrd="0" destOrd="0" presId="urn:microsoft.com/office/officeart/2005/8/layout/list1"/>
    <dgm:cxn modelId="{8AC93AFA-FAC4-498B-966A-E28227AE7EA6}" type="presOf" srcId="{9A1DFDB2-9866-4050-B7A9-E576C3CAFCB8}" destId="{CEA3497F-01DC-402F-881E-772C56E8FCA5}" srcOrd="0" destOrd="0" presId="urn:microsoft.com/office/officeart/2005/8/layout/list1"/>
    <dgm:cxn modelId="{0A342552-5786-4701-8B6A-88D5FE359EEC}" srcId="{7D1932E9-0BA3-4B15-8CBC-B0EE99081AB7}" destId="{9923B623-C603-4B83-9B23-2ED466D036E3}" srcOrd="5" destOrd="0" parTransId="{11648877-2989-435C-8B05-4EE6BD0E9D9E}" sibTransId="{7CFB4CCB-5A0C-47AA-9126-6AE7918FEF9D}"/>
    <dgm:cxn modelId="{86BC8E88-DE31-4795-AF9F-99F1BDA5A2AA}" type="presParOf" srcId="{C736D042-71FA-45A6-8B61-5FDA141F0438}" destId="{265BA0BF-9E68-4518-85CE-3C5CC26F4B55}" srcOrd="0" destOrd="0" presId="urn:microsoft.com/office/officeart/2005/8/layout/list1"/>
    <dgm:cxn modelId="{6521F312-13B2-4B5F-A3EE-7F1112E67FA4}" type="presParOf" srcId="{265BA0BF-9E68-4518-85CE-3C5CC26F4B55}" destId="{1004A662-6050-4330-B285-5DBA1C6B9068}" srcOrd="0" destOrd="0" presId="urn:microsoft.com/office/officeart/2005/8/layout/list1"/>
    <dgm:cxn modelId="{755B8F30-0288-4479-BC4C-D3D8455C4AD5}" type="presParOf" srcId="{265BA0BF-9E68-4518-85CE-3C5CC26F4B55}" destId="{C930DCA2-0C43-4B1D-BCF3-B36BE619FD67}" srcOrd="1" destOrd="0" presId="urn:microsoft.com/office/officeart/2005/8/layout/list1"/>
    <dgm:cxn modelId="{EEA38E76-E53C-417C-9CB9-F17699322ECD}" type="presParOf" srcId="{C736D042-71FA-45A6-8B61-5FDA141F0438}" destId="{5F5866F6-1054-44A5-B181-5ACAF7EFD8B3}" srcOrd="1" destOrd="0" presId="urn:microsoft.com/office/officeart/2005/8/layout/list1"/>
    <dgm:cxn modelId="{60095378-1DB4-4EFB-A41C-8956B4F0B3CD}" type="presParOf" srcId="{C736D042-71FA-45A6-8B61-5FDA141F0438}" destId="{39F3A6E9-F964-4392-89DE-ECC8855A160D}" srcOrd="2" destOrd="0" presId="urn:microsoft.com/office/officeart/2005/8/layout/list1"/>
    <dgm:cxn modelId="{DF7949D4-9C91-4EE4-9AF6-05B036D96624}" type="presParOf" srcId="{C736D042-71FA-45A6-8B61-5FDA141F0438}" destId="{C2DD6023-55EA-4A47-865B-0085B41524CB}" srcOrd="3" destOrd="0" presId="urn:microsoft.com/office/officeart/2005/8/layout/list1"/>
    <dgm:cxn modelId="{739F3EA7-1BCE-4110-9860-D7ABD1775D11}" type="presParOf" srcId="{C736D042-71FA-45A6-8B61-5FDA141F0438}" destId="{E85C81DF-B1ED-4207-ACC3-B7748F0DB085}" srcOrd="4" destOrd="0" presId="urn:microsoft.com/office/officeart/2005/8/layout/list1"/>
    <dgm:cxn modelId="{DF63A7FA-444A-4995-BE05-20934D17F1D3}" type="presParOf" srcId="{E85C81DF-B1ED-4207-ACC3-B7748F0DB085}" destId="{04A17985-317C-4017-9D43-E8A18C4A5BDC}" srcOrd="0" destOrd="0" presId="urn:microsoft.com/office/officeart/2005/8/layout/list1"/>
    <dgm:cxn modelId="{C3113722-C1ED-4C61-9A2F-207522015716}" type="presParOf" srcId="{E85C81DF-B1ED-4207-ACC3-B7748F0DB085}" destId="{A0E02C8F-C5F8-44CC-A8EF-E614D973A699}" srcOrd="1" destOrd="0" presId="urn:microsoft.com/office/officeart/2005/8/layout/list1"/>
    <dgm:cxn modelId="{8D14EAA6-DC2A-4320-AFDF-E36E933C7632}" type="presParOf" srcId="{C736D042-71FA-45A6-8B61-5FDA141F0438}" destId="{DB516205-ED63-41A3-9A81-636860D75489}" srcOrd="5" destOrd="0" presId="urn:microsoft.com/office/officeart/2005/8/layout/list1"/>
    <dgm:cxn modelId="{BF6DE17D-4757-45FB-A6D6-1BF506077161}" type="presParOf" srcId="{C736D042-71FA-45A6-8B61-5FDA141F0438}" destId="{51F362DA-3C31-458E-8023-3238D775295B}" srcOrd="6" destOrd="0" presId="urn:microsoft.com/office/officeart/2005/8/layout/list1"/>
    <dgm:cxn modelId="{D277179B-0214-4138-B623-67D0BDB49994}" type="presParOf" srcId="{C736D042-71FA-45A6-8B61-5FDA141F0438}" destId="{67AC5B10-00C8-469F-82F2-5DC4CDD5E4DC}" srcOrd="7" destOrd="0" presId="urn:microsoft.com/office/officeart/2005/8/layout/list1"/>
    <dgm:cxn modelId="{96964954-4F4D-4892-9C3B-C45D856CF36F}" type="presParOf" srcId="{C736D042-71FA-45A6-8B61-5FDA141F0438}" destId="{2563A77F-85A2-42D4-B85E-A23A005FF053}" srcOrd="8" destOrd="0" presId="urn:microsoft.com/office/officeart/2005/8/layout/list1"/>
    <dgm:cxn modelId="{8281DD57-9488-4FEC-8B57-1BC866F46FC5}" type="presParOf" srcId="{2563A77F-85A2-42D4-B85E-A23A005FF053}" destId="{3D284F35-0702-44B5-8FF4-5FA8B7429404}" srcOrd="0" destOrd="0" presId="urn:microsoft.com/office/officeart/2005/8/layout/list1"/>
    <dgm:cxn modelId="{20D0EB17-8452-4EBE-901C-FA1183E3DF14}" type="presParOf" srcId="{2563A77F-85A2-42D4-B85E-A23A005FF053}" destId="{F585C7C8-68B1-439A-839B-1D0B7DD94EFF}" srcOrd="1" destOrd="0" presId="urn:microsoft.com/office/officeart/2005/8/layout/list1"/>
    <dgm:cxn modelId="{A2A53D95-70F3-455A-8341-D480B7738FCF}" type="presParOf" srcId="{C736D042-71FA-45A6-8B61-5FDA141F0438}" destId="{8995C86A-4EE8-4484-B459-94ED9C5EB508}" srcOrd="9" destOrd="0" presId="urn:microsoft.com/office/officeart/2005/8/layout/list1"/>
    <dgm:cxn modelId="{9BCEC347-DB8F-4367-8377-E24832833B26}" type="presParOf" srcId="{C736D042-71FA-45A6-8B61-5FDA141F0438}" destId="{9047DA5A-8B3E-4020-81EA-70564CE532EB}" srcOrd="10" destOrd="0" presId="urn:microsoft.com/office/officeart/2005/8/layout/list1"/>
    <dgm:cxn modelId="{C32BBBA1-9B25-4FDC-82AC-DD0E3C6AEE5F}" type="presParOf" srcId="{C736D042-71FA-45A6-8B61-5FDA141F0438}" destId="{B6DF9B57-2A07-4DFE-A213-C70A0F2D5F0A}" srcOrd="11" destOrd="0" presId="urn:microsoft.com/office/officeart/2005/8/layout/list1"/>
    <dgm:cxn modelId="{611AAAB7-DC80-40D1-9686-59C42BA944AF}" type="presParOf" srcId="{C736D042-71FA-45A6-8B61-5FDA141F0438}" destId="{F4F9269C-4975-4C24-B832-917B7E8645C9}" srcOrd="12" destOrd="0" presId="urn:microsoft.com/office/officeart/2005/8/layout/list1"/>
    <dgm:cxn modelId="{B0EEBEE7-944C-494D-ABFD-BDAFDBCEDE2B}" type="presParOf" srcId="{F4F9269C-4975-4C24-B832-917B7E8645C9}" destId="{5186CCC1-62B3-4573-AFAC-D889373246C3}" srcOrd="0" destOrd="0" presId="urn:microsoft.com/office/officeart/2005/8/layout/list1"/>
    <dgm:cxn modelId="{8F698B7B-0FEE-4B7C-9536-F8BE035F7605}" type="presParOf" srcId="{F4F9269C-4975-4C24-B832-917B7E8645C9}" destId="{2F783F60-EC27-48D2-9019-160051DFE078}" srcOrd="1" destOrd="0" presId="urn:microsoft.com/office/officeart/2005/8/layout/list1"/>
    <dgm:cxn modelId="{64122B37-48BD-49F4-ACF7-01809C719E31}" type="presParOf" srcId="{C736D042-71FA-45A6-8B61-5FDA141F0438}" destId="{7B779FB2-F593-4F37-828A-8F5BB293DDFF}" srcOrd="13" destOrd="0" presId="urn:microsoft.com/office/officeart/2005/8/layout/list1"/>
    <dgm:cxn modelId="{10C8EEB3-8A02-41C4-B999-1DF76BFC860D}" type="presParOf" srcId="{C736D042-71FA-45A6-8B61-5FDA141F0438}" destId="{25CE14EE-66F7-41B8-ABFB-E0E8B7844C9B}" srcOrd="14" destOrd="0" presId="urn:microsoft.com/office/officeart/2005/8/layout/list1"/>
    <dgm:cxn modelId="{BE36C368-99AF-4719-AC53-28B2AFBE8600}" type="presParOf" srcId="{C736D042-71FA-45A6-8B61-5FDA141F0438}" destId="{78449E0A-9581-4F71-BB64-A50A4298B44F}" srcOrd="15" destOrd="0" presId="urn:microsoft.com/office/officeart/2005/8/layout/list1"/>
    <dgm:cxn modelId="{9D07A6E8-D060-4A69-A738-5328B2DCD980}" type="presParOf" srcId="{C736D042-71FA-45A6-8B61-5FDA141F0438}" destId="{C2173983-9779-41D5-80FE-21D0658E3FDC}" srcOrd="16" destOrd="0" presId="urn:microsoft.com/office/officeart/2005/8/layout/list1"/>
    <dgm:cxn modelId="{FC7225AA-0CA2-44C7-8DB7-C19A14ECAEAB}" type="presParOf" srcId="{C2173983-9779-41D5-80FE-21D0658E3FDC}" destId="{CEA3497F-01DC-402F-881E-772C56E8FCA5}" srcOrd="0" destOrd="0" presId="urn:microsoft.com/office/officeart/2005/8/layout/list1"/>
    <dgm:cxn modelId="{366A6015-5D21-4518-8BD5-98EEF40FECBA}" type="presParOf" srcId="{C2173983-9779-41D5-80FE-21D0658E3FDC}" destId="{2A4684E3-7FC6-4C32-9EB5-D93783981666}" srcOrd="1" destOrd="0" presId="urn:microsoft.com/office/officeart/2005/8/layout/list1"/>
    <dgm:cxn modelId="{A832DAD2-FA3E-4F20-8B18-1CA3A5CAE734}" type="presParOf" srcId="{C736D042-71FA-45A6-8B61-5FDA141F0438}" destId="{D83CDFC2-5DC9-4297-A0A8-8C3617DCB9D4}" srcOrd="17" destOrd="0" presId="urn:microsoft.com/office/officeart/2005/8/layout/list1"/>
    <dgm:cxn modelId="{6531D4F6-77F9-4D1B-BFC8-7C1AE0504B12}" type="presParOf" srcId="{C736D042-71FA-45A6-8B61-5FDA141F0438}" destId="{5600C2D2-FEFB-43D1-99F5-6E0AB730C177}" srcOrd="18" destOrd="0" presId="urn:microsoft.com/office/officeart/2005/8/layout/list1"/>
    <dgm:cxn modelId="{4E3770EB-3FF8-4200-8DE2-A2C423C8B8FD}" type="presParOf" srcId="{C736D042-71FA-45A6-8B61-5FDA141F0438}" destId="{66E44807-B5FC-47A7-B6AD-0E0074631D2A}" srcOrd="19" destOrd="0" presId="urn:microsoft.com/office/officeart/2005/8/layout/list1"/>
    <dgm:cxn modelId="{53235B85-EA43-453F-96D6-51E9133D416A}" type="presParOf" srcId="{C736D042-71FA-45A6-8B61-5FDA141F0438}" destId="{30592D39-6789-4ED2-906D-018681BA407A}" srcOrd="20" destOrd="0" presId="urn:microsoft.com/office/officeart/2005/8/layout/list1"/>
    <dgm:cxn modelId="{BA616E62-022C-454A-9975-4252F05D9DBE}" type="presParOf" srcId="{30592D39-6789-4ED2-906D-018681BA407A}" destId="{457AE88B-07DC-495C-A0CD-8104C9ECEF56}" srcOrd="0" destOrd="0" presId="urn:microsoft.com/office/officeart/2005/8/layout/list1"/>
    <dgm:cxn modelId="{61F3C0FE-FFBE-4D30-B4CD-056C139CB539}" type="presParOf" srcId="{30592D39-6789-4ED2-906D-018681BA407A}" destId="{38950212-2E2A-437E-A232-AB8B29BAFA05}" srcOrd="1" destOrd="0" presId="urn:microsoft.com/office/officeart/2005/8/layout/list1"/>
    <dgm:cxn modelId="{BE8DC42F-2043-4CC8-9077-C13EA7E55CA1}" type="presParOf" srcId="{C736D042-71FA-45A6-8B61-5FDA141F0438}" destId="{D7061FDC-C174-490C-922F-D7AD45864FC1}" srcOrd="21" destOrd="0" presId="urn:microsoft.com/office/officeart/2005/8/layout/list1"/>
    <dgm:cxn modelId="{5BEDBC90-F2EE-42B0-8538-087957EEA9F2}" type="presParOf" srcId="{C736D042-71FA-45A6-8B61-5FDA141F0438}" destId="{7F83AFBE-509D-4D14-97D9-8A5013B94533}" srcOrd="22" destOrd="0" presId="urn:microsoft.com/office/officeart/2005/8/layout/list1"/>
    <dgm:cxn modelId="{96439538-2E61-4BB6-82FF-7F2A6C7B9E12}" type="presParOf" srcId="{C736D042-71FA-45A6-8B61-5FDA141F0438}" destId="{92897B61-BE55-401C-B0F0-A1CE451CBFEA}" srcOrd="23" destOrd="0" presId="urn:microsoft.com/office/officeart/2005/8/layout/list1"/>
    <dgm:cxn modelId="{DC94FC79-6075-416A-80E5-F6F033D58E36}" type="presParOf" srcId="{C736D042-71FA-45A6-8B61-5FDA141F0438}" destId="{8EDC54D4-593E-434D-993A-784202E560A2}" srcOrd="24" destOrd="0" presId="urn:microsoft.com/office/officeart/2005/8/layout/list1"/>
    <dgm:cxn modelId="{9803459A-8556-43E3-8C1E-0AA2F0D866DA}" type="presParOf" srcId="{8EDC54D4-593E-434D-993A-784202E560A2}" destId="{6BB92C9E-3D1F-4D95-88BB-EB41D0EADDE0}" srcOrd="0" destOrd="0" presId="urn:microsoft.com/office/officeart/2005/8/layout/list1"/>
    <dgm:cxn modelId="{7F24C63E-2307-461A-8477-E093BEF1A5E3}" type="presParOf" srcId="{8EDC54D4-593E-434D-993A-784202E560A2}" destId="{AE66231E-F2F5-470B-8517-A5371E1C1213}" srcOrd="1" destOrd="0" presId="urn:microsoft.com/office/officeart/2005/8/layout/list1"/>
    <dgm:cxn modelId="{BE06C1B9-4577-4A1C-B613-065B84447126}" type="presParOf" srcId="{C736D042-71FA-45A6-8B61-5FDA141F0438}" destId="{D9FB1D1D-8FE2-4BF2-BC7A-C3AA3FF48D39}" srcOrd="25" destOrd="0" presId="urn:microsoft.com/office/officeart/2005/8/layout/list1"/>
    <dgm:cxn modelId="{030C9475-A021-474A-8053-5597FFDC435C}" type="presParOf" srcId="{C736D042-71FA-45A6-8B61-5FDA141F0438}" destId="{15BB55BB-2DC6-4CA4-9EC1-DA98420C1263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3EA06A-B620-46A9-906E-AD74C518A322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489C4E-3C3E-4669-B094-35745C54546D}">
      <dgm:prSet phldrT="[Текст]"/>
      <dgm:spPr/>
      <dgm:t>
        <a:bodyPr/>
        <a:lstStyle/>
        <a:p>
          <a:r>
            <a:rPr lang="ru-RU" dirty="0" smtClean="0"/>
            <a:t>потребности</a:t>
          </a:r>
          <a:endParaRPr lang="ru-RU" dirty="0"/>
        </a:p>
      </dgm:t>
    </dgm:pt>
    <dgm:pt modelId="{236204B3-CE78-4F24-947C-D575070B4767}" type="parTrans" cxnId="{4C440308-DDC4-47C3-A3F1-694A8E69B3BF}">
      <dgm:prSet/>
      <dgm:spPr/>
      <dgm:t>
        <a:bodyPr/>
        <a:lstStyle/>
        <a:p>
          <a:endParaRPr lang="ru-RU"/>
        </a:p>
      </dgm:t>
    </dgm:pt>
    <dgm:pt modelId="{60418157-026E-41B3-AA6A-F306CB2CC75A}" type="sibTrans" cxnId="{4C440308-DDC4-47C3-A3F1-694A8E69B3BF}">
      <dgm:prSet/>
      <dgm:spPr/>
      <dgm:t>
        <a:bodyPr/>
        <a:lstStyle/>
        <a:p>
          <a:endParaRPr lang="ru-RU"/>
        </a:p>
      </dgm:t>
    </dgm:pt>
    <dgm:pt modelId="{8FCE6815-A806-4226-BB86-FA2A0AD8D853}">
      <dgm:prSet phldrT="[Текст]"/>
      <dgm:spPr/>
      <dgm:t>
        <a:bodyPr/>
        <a:lstStyle/>
        <a:p>
          <a:r>
            <a:rPr lang="ru-RU" dirty="0" smtClean="0"/>
            <a:t>Первичные </a:t>
          </a:r>
          <a:endParaRPr lang="ru-RU" dirty="0"/>
        </a:p>
      </dgm:t>
    </dgm:pt>
    <dgm:pt modelId="{1023B397-B4E0-4142-9E0A-65808310CE18}" type="parTrans" cxnId="{BAE32686-F7F4-40C4-A4EC-E38B42E10FDB}">
      <dgm:prSet/>
      <dgm:spPr/>
      <dgm:t>
        <a:bodyPr/>
        <a:lstStyle/>
        <a:p>
          <a:endParaRPr lang="ru-RU"/>
        </a:p>
      </dgm:t>
    </dgm:pt>
    <dgm:pt modelId="{758A5A07-56E0-4CA4-9F85-971C65783C39}" type="sibTrans" cxnId="{BAE32686-F7F4-40C4-A4EC-E38B42E10FDB}">
      <dgm:prSet/>
      <dgm:spPr/>
      <dgm:t>
        <a:bodyPr/>
        <a:lstStyle/>
        <a:p>
          <a:endParaRPr lang="ru-RU"/>
        </a:p>
      </dgm:t>
    </dgm:pt>
    <dgm:pt modelId="{EAF75A30-679F-4660-AEB0-0AE572CFC8C2}">
      <dgm:prSet phldrT="[Текст]"/>
      <dgm:spPr/>
      <dgm:t>
        <a:bodyPr/>
        <a:lstStyle/>
        <a:p>
          <a:r>
            <a:rPr lang="ru-RU" dirty="0" smtClean="0"/>
            <a:t>Вторичные </a:t>
          </a:r>
          <a:endParaRPr lang="ru-RU" dirty="0"/>
        </a:p>
      </dgm:t>
    </dgm:pt>
    <dgm:pt modelId="{F1427085-2290-4B29-B91E-84035ED74433}" type="parTrans" cxnId="{CA42CAE5-D93C-46FD-9669-3522EB211396}">
      <dgm:prSet/>
      <dgm:spPr/>
      <dgm:t>
        <a:bodyPr/>
        <a:lstStyle/>
        <a:p>
          <a:endParaRPr lang="ru-RU"/>
        </a:p>
      </dgm:t>
    </dgm:pt>
    <dgm:pt modelId="{DDDE3687-13E6-42C1-A0FC-8009BFBC9128}" type="sibTrans" cxnId="{CA42CAE5-D93C-46FD-9669-3522EB211396}">
      <dgm:prSet/>
      <dgm:spPr/>
      <dgm:t>
        <a:bodyPr/>
        <a:lstStyle/>
        <a:p>
          <a:endParaRPr lang="ru-RU"/>
        </a:p>
      </dgm:t>
    </dgm:pt>
    <dgm:pt modelId="{014C6AE1-8DBD-4859-87B8-8F1DA72BADD4}" type="pres">
      <dgm:prSet presAssocID="{AE3EA06A-B620-46A9-906E-AD74C518A32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A4DC924-BBF5-4EA3-AFB6-E50F5B7470EC}" type="pres">
      <dgm:prSet presAssocID="{73489C4E-3C3E-4669-B094-35745C54546D}" presName="root1" presStyleCnt="0"/>
      <dgm:spPr/>
    </dgm:pt>
    <dgm:pt modelId="{9DFD320D-6BD4-4E8F-A6ED-773D0EA55F50}" type="pres">
      <dgm:prSet presAssocID="{73489C4E-3C3E-4669-B094-35745C54546D}" presName="LevelOneTextNode" presStyleLbl="node0" presStyleIdx="0" presStyleCnt="1">
        <dgm:presLayoutVars>
          <dgm:chPref val="3"/>
        </dgm:presLayoutVars>
      </dgm:prSet>
      <dgm:spPr/>
    </dgm:pt>
    <dgm:pt modelId="{B41096F8-15C7-4A6B-9758-74FA04B58E66}" type="pres">
      <dgm:prSet presAssocID="{73489C4E-3C3E-4669-B094-35745C54546D}" presName="level2hierChild" presStyleCnt="0"/>
      <dgm:spPr/>
    </dgm:pt>
    <dgm:pt modelId="{6FF16B4A-7B65-404B-8297-A19BF8BC10B0}" type="pres">
      <dgm:prSet presAssocID="{1023B397-B4E0-4142-9E0A-65808310CE18}" presName="conn2-1" presStyleLbl="parChTrans1D2" presStyleIdx="0" presStyleCnt="2"/>
      <dgm:spPr/>
    </dgm:pt>
    <dgm:pt modelId="{5F251D6F-4EF1-4388-AF35-2C356DA08D1F}" type="pres">
      <dgm:prSet presAssocID="{1023B397-B4E0-4142-9E0A-65808310CE18}" presName="connTx" presStyleLbl="parChTrans1D2" presStyleIdx="0" presStyleCnt="2"/>
      <dgm:spPr/>
    </dgm:pt>
    <dgm:pt modelId="{8C7FB95F-9593-4EF4-BBA1-B61B25B4220F}" type="pres">
      <dgm:prSet presAssocID="{8FCE6815-A806-4226-BB86-FA2A0AD8D853}" presName="root2" presStyleCnt="0"/>
      <dgm:spPr/>
    </dgm:pt>
    <dgm:pt modelId="{B836242A-B1B7-427A-98C9-DBAAE7E82B9C}" type="pres">
      <dgm:prSet presAssocID="{8FCE6815-A806-4226-BB86-FA2A0AD8D853}" presName="LevelTwoTextNode" presStyleLbl="node2" presStyleIdx="0" presStyleCnt="2">
        <dgm:presLayoutVars>
          <dgm:chPref val="3"/>
        </dgm:presLayoutVars>
      </dgm:prSet>
      <dgm:spPr/>
    </dgm:pt>
    <dgm:pt modelId="{F0154C36-CD43-4834-8CF8-DB56AB35C6B1}" type="pres">
      <dgm:prSet presAssocID="{8FCE6815-A806-4226-BB86-FA2A0AD8D853}" presName="level3hierChild" presStyleCnt="0"/>
      <dgm:spPr/>
    </dgm:pt>
    <dgm:pt modelId="{BEF540A7-661E-4590-B2AF-C516ED642DE3}" type="pres">
      <dgm:prSet presAssocID="{F1427085-2290-4B29-B91E-84035ED74433}" presName="conn2-1" presStyleLbl="parChTrans1D2" presStyleIdx="1" presStyleCnt="2"/>
      <dgm:spPr/>
    </dgm:pt>
    <dgm:pt modelId="{E87D73C2-25BD-4417-974B-31D1A40B25E5}" type="pres">
      <dgm:prSet presAssocID="{F1427085-2290-4B29-B91E-84035ED74433}" presName="connTx" presStyleLbl="parChTrans1D2" presStyleIdx="1" presStyleCnt="2"/>
      <dgm:spPr/>
    </dgm:pt>
    <dgm:pt modelId="{CC20F068-E8C2-414A-B375-9A314DE5C1E7}" type="pres">
      <dgm:prSet presAssocID="{EAF75A30-679F-4660-AEB0-0AE572CFC8C2}" presName="root2" presStyleCnt="0"/>
      <dgm:spPr/>
    </dgm:pt>
    <dgm:pt modelId="{BE664356-B26F-46D8-9F69-1A2E97AE2123}" type="pres">
      <dgm:prSet presAssocID="{EAF75A30-679F-4660-AEB0-0AE572CFC8C2}" presName="LevelTwoTextNode" presStyleLbl="node2" presStyleIdx="1" presStyleCnt="2">
        <dgm:presLayoutVars>
          <dgm:chPref val="3"/>
        </dgm:presLayoutVars>
      </dgm:prSet>
      <dgm:spPr/>
    </dgm:pt>
    <dgm:pt modelId="{F5DCAD12-C831-4872-A81D-C35221C20E9E}" type="pres">
      <dgm:prSet presAssocID="{EAF75A30-679F-4660-AEB0-0AE572CFC8C2}" presName="level3hierChild" presStyleCnt="0"/>
      <dgm:spPr/>
    </dgm:pt>
  </dgm:ptLst>
  <dgm:cxnLst>
    <dgm:cxn modelId="{34045EF8-A538-4F27-B763-0A6AC8847D03}" type="presOf" srcId="{EAF75A30-679F-4660-AEB0-0AE572CFC8C2}" destId="{BE664356-B26F-46D8-9F69-1A2E97AE2123}" srcOrd="0" destOrd="0" presId="urn:microsoft.com/office/officeart/2008/layout/HorizontalMultiLevelHierarchy"/>
    <dgm:cxn modelId="{E72445D5-6249-46CD-997C-13527B2BD3B9}" type="presOf" srcId="{1023B397-B4E0-4142-9E0A-65808310CE18}" destId="{5F251D6F-4EF1-4388-AF35-2C356DA08D1F}" srcOrd="1" destOrd="0" presId="urn:microsoft.com/office/officeart/2008/layout/HorizontalMultiLevelHierarchy"/>
    <dgm:cxn modelId="{73ED84C6-BEB7-40C6-BD8A-67371DA7B4D5}" type="presOf" srcId="{8FCE6815-A806-4226-BB86-FA2A0AD8D853}" destId="{B836242A-B1B7-427A-98C9-DBAAE7E82B9C}" srcOrd="0" destOrd="0" presId="urn:microsoft.com/office/officeart/2008/layout/HorizontalMultiLevelHierarchy"/>
    <dgm:cxn modelId="{3F2195F9-3DF6-4C5B-AB6D-DCE1FD2F8780}" type="presOf" srcId="{1023B397-B4E0-4142-9E0A-65808310CE18}" destId="{6FF16B4A-7B65-404B-8297-A19BF8BC10B0}" srcOrd="0" destOrd="0" presId="urn:microsoft.com/office/officeart/2008/layout/HorizontalMultiLevelHierarchy"/>
    <dgm:cxn modelId="{4C440308-DDC4-47C3-A3F1-694A8E69B3BF}" srcId="{AE3EA06A-B620-46A9-906E-AD74C518A322}" destId="{73489C4E-3C3E-4669-B094-35745C54546D}" srcOrd="0" destOrd="0" parTransId="{236204B3-CE78-4F24-947C-D575070B4767}" sibTransId="{60418157-026E-41B3-AA6A-F306CB2CC75A}"/>
    <dgm:cxn modelId="{19CF54C7-7D8F-4362-B5E1-0C5EB4FB8F07}" type="presOf" srcId="{73489C4E-3C3E-4669-B094-35745C54546D}" destId="{9DFD320D-6BD4-4E8F-A6ED-773D0EA55F50}" srcOrd="0" destOrd="0" presId="urn:microsoft.com/office/officeart/2008/layout/HorizontalMultiLevelHierarchy"/>
    <dgm:cxn modelId="{79F03226-9C87-4AF1-B66B-09ED418A89DF}" type="presOf" srcId="{AE3EA06A-B620-46A9-906E-AD74C518A322}" destId="{014C6AE1-8DBD-4859-87B8-8F1DA72BADD4}" srcOrd="0" destOrd="0" presId="urn:microsoft.com/office/officeart/2008/layout/HorizontalMultiLevelHierarchy"/>
    <dgm:cxn modelId="{AA7057CB-1AEC-4548-AC81-2B4BC6E509FA}" type="presOf" srcId="{F1427085-2290-4B29-B91E-84035ED74433}" destId="{BEF540A7-661E-4590-B2AF-C516ED642DE3}" srcOrd="0" destOrd="0" presId="urn:microsoft.com/office/officeart/2008/layout/HorizontalMultiLevelHierarchy"/>
    <dgm:cxn modelId="{CA42CAE5-D93C-46FD-9669-3522EB211396}" srcId="{73489C4E-3C3E-4669-B094-35745C54546D}" destId="{EAF75A30-679F-4660-AEB0-0AE572CFC8C2}" srcOrd="1" destOrd="0" parTransId="{F1427085-2290-4B29-B91E-84035ED74433}" sibTransId="{DDDE3687-13E6-42C1-A0FC-8009BFBC9128}"/>
    <dgm:cxn modelId="{7B122EB1-7D46-4D99-A0BE-09680EB2FE44}" type="presOf" srcId="{F1427085-2290-4B29-B91E-84035ED74433}" destId="{E87D73C2-25BD-4417-974B-31D1A40B25E5}" srcOrd="1" destOrd="0" presId="urn:microsoft.com/office/officeart/2008/layout/HorizontalMultiLevelHierarchy"/>
    <dgm:cxn modelId="{BAE32686-F7F4-40C4-A4EC-E38B42E10FDB}" srcId="{73489C4E-3C3E-4669-B094-35745C54546D}" destId="{8FCE6815-A806-4226-BB86-FA2A0AD8D853}" srcOrd="0" destOrd="0" parTransId="{1023B397-B4E0-4142-9E0A-65808310CE18}" sibTransId="{758A5A07-56E0-4CA4-9F85-971C65783C39}"/>
    <dgm:cxn modelId="{7FD0C8A3-8BD9-48D3-8EB1-5320AE63620A}" type="presParOf" srcId="{014C6AE1-8DBD-4859-87B8-8F1DA72BADD4}" destId="{3A4DC924-BBF5-4EA3-AFB6-E50F5B7470EC}" srcOrd="0" destOrd="0" presId="urn:microsoft.com/office/officeart/2008/layout/HorizontalMultiLevelHierarchy"/>
    <dgm:cxn modelId="{93225E1E-5CA3-48F3-8BB7-D5E74FF9AD40}" type="presParOf" srcId="{3A4DC924-BBF5-4EA3-AFB6-E50F5B7470EC}" destId="{9DFD320D-6BD4-4E8F-A6ED-773D0EA55F50}" srcOrd="0" destOrd="0" presId="urn:microsoft.com/office/officeart/2008/layout/HorizontalMultiLevelHierarchy"/>
    <dgm:cxn modelId="{C35F2475-CF9B-47B5-AF6D-0FB183E5569E}" type="presParOf" srcId="{3A4DC924-BBF5-4EA3-AFB6-E50F5B7470EC}" destId="{B41096F8-15C7-4A6B-9758-74FA04B58E66}" srcOrd="1" destOrd="0" presId="urn:microsoft.com/office/officeart/2008/layout/HorizontalMultiLevelHierarchy"/>
    <dgm:cxn modelId="{D4C0255D-7EA0-4FFF-8A97-3FA311FCDAEB}" type="presParOf" srcId="{B41096F8-15C7-4A6B-9758-74FA04B58E66}" destId="{6FF16B4A-7B65-404B-8297-A19BF8BC10B0}" srcOrd="0" destOrd="0" presId="urn:microsoft.com/office/officeart/2008/layout/HorizontalMultiLevelHierarchy"/>
    <dgm:cxn modelId="{C168E5C9-1527-4D92-A06D-34AA33BE9199}" type="presParOf" srcId="{6FF16B4A-7B65-404B-8297-A19BF8BC10B0}" destId="{5F251D6F-4EF1-4388-AF35-2C356DA08D1F}" srcOrd="0" destOrd="0" presId="urn:microsoft.com/office/officeart/2008/layout/HorizontalMultiLevelHierarchy"/>
    <dgm:cxn modelId="{102950B1-7B59-4FC2-8E5E-9C203B5D9BAA}" type="presParOf" srcId="{B41096F8-15C7-4A6B-9758-74FA04B58E66}" destId="{8C7FB95F-9593-4EF4-BBA1-B61B25B4220F}" srcOrd="1" destOrd="0" presId="urn:microsoft.com/office/officeart/2008/layout/HorizontalMultiLevelHierarchy"/>
    <dgm:cxn modelId="{9B26694D-6B86-401F-B13A-B31F5A28A36A}" type="presParOf" srcId="{8C7FB95F-9593-4EF4-BBA1-B61B25B4220F}" destId="{B836242A-B1B7-427A-98C9-DBAAE7E82B9C}" srcOrd="0" destOrd="0" presId="urn:microsoft.com/office/officeart/2008/layout/HorizontalMultiLevelHierarchy"/>
    <dgm:cxn modelId="{29FC591F-9111-4DDF-809C-D0977222D0CD}" type="presParOf" srcId="{8C7FB95F-9593-4EF4-BBA1-B61B25B4220F}" destId="{F0154C36-CD43-4834-8CF8-DB56AB35C6B1}" srcOrd="1" destOrd="0" presId="urn:microsoft.com/office/officeart/2008/layout/HorizontalMultiLevelHierarchy"/>
    <dgm:cxn modelId="{3A020149-0CCC-46AC-9D61-2F9BD41A96BC}" type="presParOf" srcId="{B41096F8-15C7-4A6B-9758-74FA04B58E66}" destId="{BEF540A7-661E-4590-B2AF-C516ED642DE3}" srcOrd="2" destOrd="0" presId="urn:microsoft.com/office/officeart/2008/layout/HorizontalMultiLevelHierarchy"/>
    <dgm:cxn modelId="{05A390A4-1F00-4E50-B32A-4409C99C9A53}" type="presParOf" srcId="{BEF540A7-661E-4590-B2AF-C516ED642DE3}" destId="{E87D73C2-25BD-4417-974B-31D1A40B25E5}" srcOrd="0" destOrd="0" presId="urn:microsoft.com/office/officeart/2008/layout/HorizontalMultiLevelHierarchy"/>
    <dgm:cxn modelId="{3F972A38-7651-4967-A487-45FF2128EBEA}" type="presParOf" srcId="{B41096F8-15C7-4A6B-9758-74FA04B58E66}" destId="{CC20F068-E8C2-414A-B375-9A314DE5C1E7}" srcOrd="3" destOrd="0" presId="urn:microsoft.com/office/officeart/2008/layout/HorizontalMultiLevelHierarchy"/>
    <dgm:cxn modelId="{4E2EFA5A-EE5D-4CE3-A2C1-EEE73625DAE8}" type="presParOf" srcId="{CC20F068-E8C2-414A-B375-9A314DE5C1E7}" destId="{BE664356-B26F-46D8-9F69-1A2E97AE2123}" srcOrd="0" destOrd="0" presId="urn:microsoft.com/office/officeart/2008/layout/HorizontalMultiLevelHierarchy"/>
    <dgm:cxn modelId="{DEC1B554-625A-418E-BDF8-DFDD86B6F172}" type="presParOf" srcId="{CC20F068-E8C2-414A-B375-9A314DE5C1E7}" destId="{F5DCAD12-C831-4872-A81D-C35221C20E9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40AED4-4CBD-4D5A-BFB5-7780B29A6D2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4C0589-186C-4156-89CF-8C6723C0666B}">
      <dgm:prSet phldrT="[Текст]"/>
      <dgm:spPr/>
      <dgm:t>
        <a:bodyPr/>
        <a:lstStyle/>
        <a:p>
          <a:r>
            <a:rPr lang="ru-RU" dirty="0" smtClean="0"/>
            <a:t>потребности</a:t>
          </a:r>
          <a:endParaRPr lang="ru-RU" dirty="0"/>
        </a:p>
      </dgm:t>
    </dgm:pt>
    <dgm:pt modelId="{F2CF7A2E-6ED7-4162-8477-7751451E97A0}" type="parTrans" cxnId="{899A8CE6-67BB-459A-9675-4149DB9B95F2}">
      <dgm:prSet/>
      <dgm:spPr/>
      <dgm:t>
        <a:bodyPr/>
        <a:lstStyle/>
        <a:p>
          <a:endParaRPr lang="ru-RU"/>
        </a:p>
      </dgm:t>
    </dgm:pt>
    <dgm:pt modelId="{6E968847-8419-47EB-8CA0-84B7BC74E6C5}" type="sibTrans" cxnId="{899A8CE6-67BB-459A-9675-4149DB9B95F2}">
      <dgm:prSet/>
      <dgm:spPr/>
      <dgm:t>
        <a:bodyPr/>
        <a:lstStyle/>
        <a:p>
          <a:endParaRPr lang="ru-RU"/>
        </a:p>
      </dgm:t>
    </dgm:pt>
    <dgm:pt modelId="{495A0710-2294-4F53-A56A-221F87333ADA}">
      <dgm:prSet phldrT="[Текст]"/>
      <dgm:spPr/>
      <dgm:t>
        <a:bodyPr/>
        <a:lstStyle/>
        <a:p>
          <a:r>
            <a:rPr lang="ru-RU" dirty="0" smtClean="0"/>
            <a:t>Биологические </a:t>
          </a:r>
          <a:endParaRPr lang="ru-RU" dirty="0"/>
        </a:p>
      </dgm:t>
    </dgm:pt>
    <dgm:pt modelId="{87251A4B-4267-4FC6-9855-02B9D575E49F}" type="parTrans" cxnId="{A020E4D9-1288-4643-906E-9297A44A7FC7}">
      <dgm:prSet/>
      <dgm:spPr/>
      <dgm:t>
        <a:bodyPr/>
        <a:lstStyle/>
        <a:p>
          <a:endParaRPr lang="ru-RU"/>
        </a:p>
      </dgm:t>
    </dgm:pt>
    <dgm:pt modelId="{B0845CAD-8D12-4033-85D3-0C438A10A50E}" type="sibTrans" cxnId="{A020E4D9-1288-4643-906E-9297A44A7FC7}">
      <dgm:prSet/>
      <dgm:spPr/>
      <dgm:t>
        <a:bodyPr/>
        <a:lstStyle/>
        <a:p>
          <a:endParaRPr lang="ru-RU"/>
        </a:p>
      </dgm:t>
    </dgm:pt>
    <dgm:pt modelId="{BAFBE247-77EC-41ED-AEB0-CDEE015A3AD7}">
      <dgm:prSet phldrT="[Текст]"/>
      <dgm:spPr/>
      <dgm:t>
        <a:bodyPr/>
        <a:lstStyle/>
        <a:p>
          <a:r>
            <a:rPr lang="ru-RU" dirty="0" smtClean="0"/>
            <a:t>Социальные </a:t>
          </a:r>
          <a:endParaRPr lang="ru-RU" dirty="0"/>
        </a:p>
      </dgm:t>
    </dgm:pt>
    <dgm:pt modelId="{7C572BA0-C222-4A2E-97CF-5137D05B0420}" type="parTrans" cxnId="{11AAD983-16F6-471B-8A85-DF59998C26B0}">
      <dgm:prSet/>
      <dgm:spPr/>
      <dgm:t>
        <a:bodyPr/>
        <a:lstStyle/>
        <a:p>
          <a:endParaRPr lang="ru-RU"/>
        </a:p>
      </dgm:t>
    </dgm:pt>
    <dgm:pt modelId="{71D7B1C7-6BFD-4E99-B630-1669FBFBBF0C}" type="sibTrans" cxnId="{11AAD983-16F6-471B-8A85-DF59998C26B0}">
      <dgm:prSet/>
      <dgm:spPr/>
      <dgm:t>
        <a:bodyPr/>
        <a:lstStyle/>
        <a:p>
          <a:endParaRPr lang="ru-RU"/>
        </a:p>
      </dgm:t>
    </dgm:pt>
    <dgm:pt modelId="{69AE07E2-77A1-43CA-BC8A-0AA81FAD41CA}">
      <dgm:prSet phldrT="[Текст]"/>
      <dgm:spPr/>
      <dgm:t>
        <a:bodyPr/>
        <a:lstStyle/>
        <a:p>
          <a:r>
            <a:rPr lang="ru-RU" dirty="0" smtClean="0"/>
            <a:t>Идеальные </a:t>
          </a:r>
          <a:endParaRPr lang="ru-RU" dirty="0"/>
        </a:p>
      </dgm:t>
    </dgm:pt>
    <dgm:pt modelId="{E159BEC3-4323-4151-94A9-C78FF5EB1F2B}" type="parTrans" cxnId="{ADD76DF3-B828-43D1-9ED4-C395F3499153}">
      <dgm:prSet/>
      <dgm:spPr/>
      <dgm:t>
        <a:bodyPr/>
        <a:lstStyle/>
        <a:p>
          <a:endParaRPr lang="ru-RU"/>
        </a:p>
      </dgm:t>
    </dgm:pt>
    <dgm:pt modelId="{F21FE444-D9D9-4E47-8980-E1CBE8E2C83E}" type="sibTrans" cxnId="{ADD76DF3-B828-43D1-9ED4-C395F3499153}">
      <dgm:prSet/>
      <dgm:spPr/>
      <dgm:t>
        <a:bodyPr/>
        <a:lstStyle/>
        <a:p>
          <a:endParaRPr lang="ru-RU"/>
        </a:p>
      </dgm:t>
    </dgm:pt>
    <dgm:pt modelId="{208BE7FC-E69E-4053-A572-7C3D334AFA91}" type="pres">
      <dgm:prSet presAssocID="{5C40AED4-4CBD-4D5A-BFB5-7780B29A6D2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F873CC4-FE76-43FB-BE76-BF1BC1775520}" type="pres">
      <dgm:prSet presAssocID="{FF4C0589-186C-4156-89CF-8C6723C0666B}" presName="root1" presStyleCnt="0"/>
      <dgm:spPr/>
    </dgm:pt>
    <dgm:pt modelId="{11C8886D-96B8-4036-9937-7FAA665B8729}" type="pres">
      <dgm:prSet presAssocID="{FF4C0589-186C-4156-89CF-8C6723C0666B}" presName="LevelOneTextNode" presStyleLbl="node0" presStyleIdx="0" presStyleCnt="1">
        <dgm:presLayoutVars>
          <dgm:chPref val="3"/>
        </dgm:presLayoutVars>
      </dgm:prSet>
      <dgm:spPr/>
    </dgm:pt>
    <dgm:pt modelId="{261B2B7D-D307-4E82-A0F2-CD5A37C56731}" type="pres">
      <dgm:prSet presAssocID="{FF4C0589-186C-4156-89CF-8C6723C0666B}" presName="level2hierChild" presStyleCnt="0"/>
      <dgm:spPr/>
    </dgm:pt>
    <dgm:pt modelId="{E493240C-1A02-4A31-BBB6-F95CD42919E9}" type="pres">
      <dgm:prSet presAssocID="{87251A4B-4267-4FC6-9855-02B9D575E49F}" presName="conn2-1" presStyleLbl="parChTrans1D2" presStyleIdx="0" presStyleCnt="3"/>
      <dgm:spPr/>
    </dgm:pt>
    <dgm:pt modelId="{D3664818-8AA8-42BC-B076-164F2C2F4738}" type="pres">
      <dgm:prSet presAssocID="{87251A4B-4267-4FC6-9855-02B9D575E49F}" presName="connTx" presStyleLbl="parChTrans1D2" presStyleIdx="0" presStyleCnt="3"/>
      <dgm:spPr/>
    </dgm:pt>
    <dgm:pt modelId="{C4B60187-5CA6-483F-B360-C910F2B9A442}" type="pres">
      <dgm:prSet presAssocID="{495A0710-2294-4F53-A56A-221F87333ADA}" presName="root2" presStyleCnt="0"/>
      <dgm:spPr/>
    </dgm:pt>
    <dgm:pt modelId="{9C5E903F-CC8A-4864-AD6E-6A11F29899EB}" type="pres">
      <dgm:prSet presAssocID="{495A0710-2294-4F53-A56A-221F87333ADA}" presName="LevelTwoTextNode" presStyleLbl="node2" presStyleIdx="0" presStyleCnt="3">
        <dgm:presLayoutVars>
          <dgm:chPref val="3"/>
        </dgm:presLayoutVars>
      </dgm:prSet>
      <dgm:spPr/>
    </dgm:pt>
    <dgm:pt modelId="{62F423C6-5E39-48A1-953D-9BD032E5058D}" type="pres">
      <dgm:prSet presAssocID="{495A0710-2294-4F53-A56A-221F87333ADA}" presName="level3hierChild" presStyleCnt="0"/>
      <dgm:spPr/>
    </dgm:pt>
    <dgm:pt modelId="{97B8E130-11F2-4927-8C10-44312A041A9E}" type="pres">
      <dgm:prSet presAssocID="{7C572BA0-C222-4A2E-97CF-5137D05B0420}" presName="conn2-1" presStyleLbl="parChTrans1D2" presStyleIdx="1" presStyleCnt="3"/>
      <dgm:spPr/>
    </dgm:pt>
    <dgm:pt modelId="{F64F1093-A9FF-44E5-B694-270607BF3A8A}" type="pres">
      <dgm:prSet presAssocID="{7C572BA0-C222-4A2E-97CF-5137D05B0420}" presName="connTx" presStyleLbl="parChTrans1D2" presStyleIdx="1" presStyleCnt="3"/>
      <dgm:spPr/>
    </dgm:pt>
    <dgm:pt modelId="{3DCF89E4-E101-4E9C-A95A-20DC120324D3}" type="pres">
      <dgm:prSet presAssocID="{BAFBE247-77EC-41ED-AEB0-CDEE015A3AD7}" presName="root2" presStyleCnt="0"/>
      <dgm:spPr/>
    </dgm:pt>
    <dgm:pt modelId="{164F5FE9-8649-46DB-9E82-8BBC184CA429}" type="pres">
      <dgm:prSet presAssocID="{BAFBE247-77EC-41ED-AEB0-CDEE015A3AD7}" presName="LevelTwoTextNode" presStyleLbl="node2" presStyleIdx="1" presStyleCnt="3">
        <dgm:presLayoutVars>
          <dgm:chPref val="3"/>
        </dgm:presLayoutVars>
      </dgm:prSet>
      <dgm:spPr/>
    </dgm:pt>
    <dgm:pt modelId="{CBD42DC2-7AAD-4D81-9534-9DE32980D61B}" type="pres">
      <dgm:prSet presAssocID="{BAFBE247-77EC-41ED-AEB0-CDEE015A3AD7}" presName="level3hierChild" presStyleCnt="0"/>
      <dgm:spPr/>
    </dgm:pt>
    <dgm:pt modelId="{415CCFA2-7EA6-48F5-932E-6616DD13A796}" type="pres">
      <dgm:prSet presAssocID="{E159BEC3-4323-4151-94A9-C78FF5EB1F2B}" presName="conn2-1" presStyleLbl="parChTrans1D2" presStyleIdx="2" presStyleCnt="3"/>
      <dgm:spPr/>
    </dgm:pt>
    <dgm:pt modelId="{3E1D08C1-075A-4A6E-ADA5-DD4BA3F39356}" type="pres">
      <dgm:prSet presAssocID="{E159BEC3-4323-4151-94A9-C78FF5EB1F2B}" presName="connTx" presStyleLbl="parChTrans1D2" presStyleIdx="2" presStyleCnt="3"/>
      <dgm:spPr/>
    </dgm:pt>
    <dgm:pt modelId="{C141030F-0D67-4E1E-896C-FA5E1499EB20}" type="pres">
      <dgm:prSet presAssocID="{69AE07E2-77A1-43CA-BC8A-0AA81FAD41CA}" presName="root2" presStyleCnt="0"/>
      <dgm:spPr/>
    </dgm:pt>
    <dgm:pt modelId="{1517C138-387D-40E2-B306-0BB0AD64F10D}" type="pres">
      <dgm:prSet presAssocID="{69AE07E2-77A1-43CA-BC8A-0AA81FAD41CA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48296F-2188-4434-BEC2-7E8C0313CA52}" type="pres">
      <dgm:prSet presAssocID="{69AE07E2-77A1-43CA-BC8A-0AA81FAD41CA}" presName="level3hierChild" presStyleCnt="0"/>
      <dgm:spPr/>
    </dgm:pt>
  </dgm:ptLst>
  <dgm:cxnLst>
    <dgm:cxn modelId="{F6995B78-DCFA-4E48-AD8D-619058E15504}" type="presOf" srcId="{495A0710-2294-4F53-A56A-221F87333ADA}" destId="{9C5E903F-CC8A-4864-AD6E-6A11F29899EB}" srcOrd="0" destOrd="0" presId="urn:microsoft.com/office/officeart/2008/layout/HorizontalMultiLevelHierarchy"/>
    <dgm:cxn modelId="{AC67D844-AC0E-47CD-8D2F-348A98C0CE60}" type="presOf" srcId="{87251A4B-4267-4FC6-9855-02B9D575E49F}" destId="{E493240C-1A02-4A31-BBB6-F95CD42919E9}" srcOrd="0" destOrd="0" presId="urn:microsoft.com/office/officeart/2008/layout/HorizontalMultiLevelHierarchy"/>
    <dgm:cxn modelId="{ADD76DF3-B828-43D1-9ED4-C395F3499153}" srcId="{FF4C0589-186C-4156-89CF-8C6723C0666B}" destId="{69AE07E2-77A1-43CA-BC8A-0AA81FAD41CA}" srcOrd="2" destOrd="0" parTransId="{E159BEC3-4323-4151-94A9-C78FF5EB1F2B}" sibTransId="{F21FE444-D9D9-4E47-8980-E1CBE8E2C83E}"/>
    <dgm:cxn modelId="{7FD80000-0D6E-406C-A159-E99F4B7F0040}" type="presOf" srcId="{E159BEC3-4323-4151-94A9-C78FF5EB1F2B}" destId="{415CCFA2-7EA6-48F5-932E-6616DD13A796}" srcOrd="0" destOrd="0" presId="urn:microsoft.com/office/officeart/2008/layout/HorizontalMultiLevelHierarchy"/>
    <dgm:cxn modelId="{196AC8C6-AB41-49FF-A062-501C5F6B8FC9}" type="presOf" srcId="{FF4C0589-186C-4156-89CF-8C6723C0666B}" destId="{11C8886D-96B8-4036-9937-7FAA665B8729}" srcOrd="0" destOrd="0" presId="urn:microsoft.com/office/officeart/2008/layout/HorizontalMultiLevelHierarchy"/>
    <dgm:cxn modelId="{B8D67ECC-3FB6-484F-83E6-A58358473DA5}" type="presOf" srcId="{87251A4B-4267-4FC6-9855-02B9D575E49F}" destId="{D3664818-8AA8-42BC-B076-164F2C2F4738}" srcOrd="1" destOrd="0" presId="urn:microsoft.com/office/officeart/2008/layout/HorizontalMultiLevelHierarchy"/>
    <dgm:cxn modelId="{4F4760B2-CCF9-401B-BB70-CE5AA72766E6}" type="presOf" srcId="{7C572BA0-C222-4A2E-97CF-5137D05B0420}" destId="{F64F1093-A9FF-44E5-B694-270607BF3A8A}" srcOrd="1" destOrd="0" presId="urn:microsoft.com/office/officeart/2008/layout/HorizontalMultiLevelHierarchy"/>
    <dgm:cxn modelId="{493809E7-763C-4C36-B714-96A15AA62DBB}" type="presOf" srcId="{69AE07E2-77A1-43CA-BC8A-0AA81FAD41CA}" destId="{1517C138-387D-40E2-B306-0BB0AD64F10D}" srcOrd="0" destOrd="0" presId="urn:microsoft.com/office/officeart/2008/layout/HorizontalMultiLevelHierarchy"/>
    <dgm:cxn modelId="{11AAD983-16F6-471B-8A85-DF59998C26B0}" srcId="{FF4C0589-186C-4156-89CF-8C6723C0666B}" destId="{BAFBE247-77EC-41ED-AEB0-CDEE015A3AD7}" srcOrd="1" destOrd="0" parTransId="{7C572BA0-C222-4A2E-97CF-5137D05B0420}" sibTransId="{71D7B1C7-6BFD-4E99-B630-1669FBFBBF0C}"/>
    <dgm:cxn modelId="{A7B8F5AB-402D-4F76-B96F-5FA122A695EC}" type="presOf" srcId="{BAFBE247-77EC-41ED-AEB0-CDEE015A3AD7}" destId="{164F5FE9-8649-46DB-9E82-8BBC184CA429}" srcOrd="0" destOrd="0" presId="urn:microsoft.com/office/officeart/2008/layout/HorizontalMultiLevelHierarchy"/>
    <dgm:cxn modelId="{A020E4D9-1288-4643-906E-9297A44A7FC7}" srcId="{FF4C0589-186C-4156-89CF-8C6723C0666B}" destId="{495A0710-2294-4F53-A56A-221F87333ADA}" srcOrd="0" destOrd="0" parTransId="{87251A4B-4267-4FC6-9855-02B9D575E49F}" sibTransId="{B0845CAD-8D12-4033-85D3-0C438A10A50E}"/>
    <dgm:cxn modelId="{899A8CE6-67BB-459A-9675-4149DB9B95F2}" srcId="{5C40AED4-4CBD-4D5A-BFB5-7780B29A6D2F}" destId="{FF4C0589-186C-4156-89CF-8C6723C0666B}" srcOrd="0" destOrd="0" parTransId="{F2CF7A2E-6ED7-4162-8477-7751451E97A0}" sibTransId="{6E968847-8419-47EB-8CA0-84B7BC74E6C5}"/>
    <dgm:cxn modelId="{B00CDC1B-AAC0-4D47-8B9E-FDBA8E5C838B}" type="presOf" srcId="{7C572BA0-C222-4A2E-97CF-5137D05B0420}" destId="{97B8E130-11F2-4927-8C10-44312A041A9E}" srcOrd="0" destOrd="0" presId="urn:microsoft.com/office/officeart/2008/layout/HorizontalMultiLevelHierarchy"/>
    <dgm:cxn modelId="{9134F665-1B37-4242-89BF-19A3D55E57B2}" type="presOf" srcId="{E159BEC3-4323-4151-94A9-C78FF5EB1F2B}" destId="{3E1D08C1-075A-4A6E-ADA5-DD4BA3F39356}" srcOrd="1" destOrd="0" presId="urn:microsoft.com/office/officeart/2008/layout/HorizontalMultiLevelHierarchy"/>
    <dgm:cxn modelId="{D953650B-7BF2-4612-A103-BB837C112A49}" type="presOf" srcId="{5C40AED4-4CBD-4D5A-BFB5-7780B29A6D2F}" destId="{208BE7FC-E69E-4053-A572-7C3D334AFA91}" srcOrd="0" destOrd="0" presId="urn:microsoft.com/office/officeart/2008/layout/HorizontalMultiLevelHierarchy"/>
    <dgm:cxn modelId="{E9998BC7-1DB1-40BD-A734-0DF65AE36C63}" type="presParOf" srcId="{208BE7FC-E69E-4053-A572-7C3D334AFA91}" destId="{6F873CC4-FE76-43FB-BE76-BF1BC1775520}" srcOrd="0" destOrd="0" presId="urn:microsoft.com/office/officeart/2008/layout/HorizontalMultiLevelHierarchy"/>
    <dgm:cxn modelId="{1066E9BE-6735-4FB0-A00A-66BBF7AFF789}" type="presParOf" srcId="{6F873CC4-FE76-43FB-BE76-BF1BC1775520}" destId="{11C8886D-96B8-4036-9937-7FAA665B8729}" srcOrd="0" destOrd="0" presId="urn:microsoft.com/office/officeart/2008/layout/HorizontalMultiLevelHierarchy"/>
    <dgm:cxn modelId="{FF207BE7-9CC7-4902-8A21-0E5114647FBF}" type="presParOf" srcId="{6F873CC4-FE76-43FB-BE76-BF1BC1775520}" destId="{261B2B7D-D307-4E82-A0F2-CD5A37C56731}" srcOrd="1" destOrd="0" presId="urn:microsoft.com/office/officeart/2008/layout/HorizontalMultiLevelHierarchy"/>
    <dgm:cxn modelId="{891FA449-56D5-48C1-9B54-8697549E5A86}" type="presParOf" srcId="{261B2B7D-D307-4E82-A0F2-CD5A37C56731}" destId="{E493240C-1A02-4A31-BBB6-F95CD42919E9}" srcOrd="0" destOrd="0" presId="urn:microsoft.com/office/officeart/2008/layout/HorizontalMultiLevelHierarchy"/>
    <dgm:cxn modelId="{E604EEF0-4EED-47BB-A53E-452EAEA4B39B}" type="presParOf" srcId="{E493240C-1A02-4A31-BBB6-F95CD42919E9}" destId="{D3664818-8AA8-42BC-B076-164F2C2F4738}" srcOrd="0" destOrd="0" presId="urn:microsoft.com/office/officeart/2008/layout/HorizontalMultiLevelHierarchy"/>
    <dgm:cxn modelId="{00396BFC-03B7-46BA-BD3E-5025C4FDFD29}" type="presParOf" srcId="{261B2B7D-D307-4E82-A0F2-CD5A37C56731}" destId="{C4B60187-5CA6-483F-B360-C910F2B9A442}" srcOrd="1" destOrd="0" presId="urn:microsoft.com/office/officeart/2008/layout/HorizontalMultiLevelHierarchy"/>
    <dgm:cxn modelId="{8E00817D-03C7-4755-99E7-A03C21DC3B75}" type="presParOf" srcId="{C4B60187-5CA6-483F-B360-C910F2B9A442}" destId="{9C5E903F-CC8A-4864-AD6E-6A11F29899EB}" srcOrd="0" destOrd="0" presId="urn:microsoft.com/office/officeart/2008/layout/HorizontalMultiLevelHierarchy"/>
    <dgm:cxn modelId="{7ABDF67C-1C5F-4923-88BE-71B862A3DBDB}" type="presParOf" srcId="{C4B60187-5CA6-483F-B360-C910F2B9A442}" destId="{62F423C6-5E39-48A1-953D-9BD032E5058D}" srcOrd="1" destOrd="0" presId="urn:microsoft.com/office/officeart/2008/layout/HorizontalMultiLevelHierarchy"/>
    <dgm:cxn modelId="{E12845B8-29DF-4347-9CA4-07B2E9BD2D34}" type="presParOf" srcId="{261B2B7D-D307-4E82-A0F2-CD5A37C56731}" destId="{97B8E130-11F2-4927-8C10-44312A041A9E}" srcOrd="2" destOrd="0" presId="urn:microsoft.com/office/officeart/2008/layout/HorizontalMultiLevelHierarchy"/>
    <dgm:cxn modelId="{8D49CA28-1A9B-41D3-B906-D85C038B0FD0}" type="presParOf" srcId="{97B8E130-11F2-4927-8C10-44312A041A9E}" destId="{F64F1093-A9FF-44E5-B694-270607BF3A8A}" srcOrd="0" destOrd="0" presId="urn:microsoft.com/office/officeart/2008/layout/HorizontalMultiLevelHierarchy"/>
    <dgm:cxn modelId="{258A7F7D-CE95-498E-9169-AD94165F260C}" type="presParOf" srcId="{261B2B7D-D307-4E82-A0F2-CD5A37C56731}" destId="{3DCF89E4-E101-4E9C-A95A-20DC120324D3}" srcOrd="3" destOrd="0" presId="urn:microsoft.com/office/officeart/2008/layout/HorizontalMultiLevelHierarchy"/>
    <dgm:cxn modelId="{29A36BAF-6E9B-44F2-B990-A40FDD370F0A}" type="presParOf" srcId="{3DCF89E4-E101-4E9C-A95A-20DC120324D3}" destId="{164F5FE9-8649-46DB-9E82-8BBC184CA429}" srcOrd="0" destOrd="0" presId="urn:microsoft.com/office/officeart/2008/layout/HorizontalMultiLevelHierarchy"/>
    <dgm:cxn modelId="{BACC3FC8-6026-4B12-9C40-C5A1CEF7DA40}" type="presParOf" srcId="{3DCF89E4-E101-4E9C-A95A-20DC120324D3}" destId="{CBD42DC2-7AAD-4D81-9534-9DE32980D61B}" srcOrd="1" destOrd="0" presId="urn:microsoft.com/office/officeart/2008/layout/HorizontalMultiLevelHierarchy"/>
    <dgm:cxn modelId="{A176567C-6ADE-4D5F-B4EC-8FB8EE91B287}" type="presParOf" srcId="{261B2B7D-D307-4E82-A0F2-CD5A37C56731}" destId="{415CCFA2-7EA6-48F5-932E-6616DD13A796}" srcOrd="4" destOrd="0" presId="urn:microsoft.com/office/officeart/2008/layout/HorizontalMultiLevelHierarchy"/>
    <dgm:cxn modelId="{B9EA7A4C-E080-438E-B61B-8216AEBF6A5C}" type="presParOf" srcId="{415CCFA2-7EA6-48F5-932E-6616DD13A796}" destId="{3E1D08C1-075A-4A6E-ADA5-DD4BA3F39356}" srcOrd="0" destOrd="0" presId="urn:microsoft.com/office/officeart/2008/layout/HorizontalMultiLevelHierarchy"/>
    <dgm:cxn modelId="{7A65E58B-907C-4111-9396-A216047FD215}" type="presParOf" srcId="{261B2B7D-D307-4E82-A0F2-CD5A37C56731}" destId="{C141030F-0D67-4E1E-896C-FA5E1499EB20}" srcOrd="5" destOrd="0" presId="urn:microsoft.com/office/officeart/2008/layout/HorizontalMultiLevelHierarchy"/>
    <dgm:cxn modelId="{F5C75DDD-6BB2-4E22-976B-77179DF310C8}" type="presParOf" srcId="{C141030F-0D67-4E1E-896C-FA5E1499EB20}" destId="{1517C138-387D-40E2-B306-0BB0AD64F10D}" srcOrd="0" destOrd="0" presId="urn:microsoft.com/office/officeart/2008/layout/HorizontalMultiLevelHierarchy"/>
    <dgm:cxn modelId="{35E87658-A976-4780-908B-C3BCDC879508}" type="presParOf" srcId="{C141030F-0D67-4E1E-896C-FA5E1499EB20}" destId="{8D48296F-2188-4434-BEC2-7E8C0313CA5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ED3847-3463-4C67-B795-AD791A4F9ED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F3CC98-5360-4CDF-BFE3-0F0D30F99967}">
      <dgm:prSet phldrT="[Текст]"/>
      <dgm:spPr/>
      <dgm:t>
        <a:bodyPr/>
        <a:lstStyle/>
        <a:p>
          <a:r>
            <a:rPr lang="ru-RU" dirty="0" smtClean="0"/>
            <a:t>Деятельность </a:t>
          </a:r>
          <a:endParaRPr lang="ru-RU" dirty="0"/>
        </a:p>
      </dgm:t>
    </dgm:pt>
    <dgm:pt modelId="{E9F58C1F-9770-4C54-A956-6FCC97D09629}" type="parTrans" cxnId="{FC16E922-E923-4BFE-ACBF-ED831B5355B4}">
      <dgm:prSet/>
      <dgm:spPr/>
      <dgm:t>
        <a:bodyPr/>
        <a:lstStyle/>
        <a:p>
          <a:endParaRPr lang="ru-RU"/>
        </a:p>
      </dgm:t>
    </dgm:pt>
    <dgm:pt modelId="{6BFE3A1B-90AF-463B-A85F-ACFD7F013D84}" type="sibTrans" cxnId="{FC16E922-E923-4BFE-ACBF-ED831B5355B4}">
      <dgm:prSet/>
      <dgm:spPr/>
      <dgm:t>
        <a:bodyPr/>
        <a:lstStyle/>
        <a:p>
          <a:endParaRPr lang="ru-RU"/>
        </a:p>
      </dgm:t>
    </dgm:pt>
    <dgm:pt modelId="{A8483896-8FD9-426C-A245-19D4DEA731F0}">
      <dgm:prSet phldrT="[Текст]"/>
      <dgm:spPr/>
      <dgm:t>
        <a:bodyPr/>
        <a:lstStyle/>
        <a:p>
          <a:r>
            <a:rPr lang="ru-RU" dirty="0" smtClean="0"/>
            <a:t>Игра </a:t>
          </a:r>
          <a:endParaRPr lang="ru-RU" dirty="0"/>
        </a:p>
      </dgm:t>
    </dgm:pt>
    <dgm:pt modelId="{CB0486A1-AE05-4985-B7DD-41ECF12D0918}" type="parTrans" cxnId="{9583199A-6343-4DFC-BA22-9FEF6674C06A}">
      <dgm:prSet/>
      <dgm:spPr/>
      <dgm:t>
        <a:bodyPr/>
        <a:lstStyle/>
        <a:p>
          <a:endParaRPr lang="ru-RU"/>
        </a:p>
      </dgm:t>
    </dgm:pt>
    <dgm:pt modelId="{1B0EF5F3-BEF1-4575-8F2F-61A6543C32DC}" type="sibTrans" cxnId="{9583199A-6343-4DFC-BA22-9FEF6674C06A}">
      <dgm:prSet/>
      <dgm:spPr/>
      <dgm:t>
        <a:bodyPr/>
        <a:lstStyle/>
        <a:p>
          <a:endParaRPr lang="ru-RU"/>
        </a:p>
      </dgm:t>
    </dgm:pt>
    <dgm:pt modelId="{C83E677A-49A7-4F61-B27C-AEBCCFA1D52F}">
      <dgm:prSet phldrT="[Текст]"/>
      <dgm:spPr/>
      <dgm:t>
        <a:bodyPr/>
        <a:lstStyle/>
        <a:p>
          <a:r>
            <a:rPr lang="ru-RU" dirty="0" smtClean="0"/>
            <a:t>Учение </a:t>
          </a:r>
          <a:endParaRPr lang="ru-RU" dirty="0"/>
        </a:p>
      </dgm:t>
    </dgm:pt>
    <dgm:pt modelId="{EB3BA7A8-F38F-48CE-BBF4-18DBB428BC1D}" type="parTrans" cxnId="{C87565FA-4C61-497A-936E-D1E4ED222535}">
      <dgm:prSet/>
      <dgm:spPr/>
      <dgm:t>
        <a:bodyPr/>
        <a:lstStyle/>
        <a:p>
          <a:endParaRPr lang="ru-RU"/>
        </a:p>
      </dgm:t>
    </dgm:pt>
    <dgm:pt modelId="{94C623B8-1BAF-426F-91C9-0F1C5DF07676}" type="sibTrans" cxnId="{C87565FA-4C61-497A-936E-D1E4ED222535}">
      <dgm:prSet/>
      <dgm:spPr/>
      <dgm:t>
        <a:bodyPr/>
        <a:lstStyle/>
        <a:p>
          <a:endParaRPr lang="ru-RU"/>
        </a:p>
      </dgm:t>
    </dgm:pt>
    <dgm:pt modelId="{FD2D5EBC-7CAC-453A-BC03-69DCB6181630}">
      <dgm:prSet phldrT="[Текст]"/>
      <dgm:spPr/>
      <dgm:t>
        <a:bodyPr/>
        <a:lstStyle/>
        <a:p>
          <a:r>
            <a:rPr lang="ru-RU" dirty="0" smtClean="0"/>
            <a:t>Труд</a:t>
          </a:r>
          <a:endParaRPr lang="ru-RU" dirty="0"/>
        </a:p>
      </dgm:t>
    </dgm:pt>
    <dgm:pt modelId="{EEB2BF99-BE27-40DD-9828-37EA1259D4D0}" type="parTrans" cxnId="{7D36E1CA-DB1B-458E-9970-3BB8DC0778DD}">
      <dgm:prSet/>
      <dgm:spPr/>
      <dgm:t>
        <a:bodyPr/>
        <a:lstStyle/>
        <a:p>
          <a:endParaRPr lang="ru-RU"/>
        </a:p>
      </dgm:t>
    </dgm:pt>
    <dgm:pt modelId="{53820C20-26DC-48B6-A777-492A7D70C775}" type="sibTrans" cxnId="{7D36E1CA-DB1B-458E-9970-3BB8DC0778DD}">
      <dgm:prSet/>
      <dgm:spPr/>
      <dgm:t>
        <a:bodyPr/>
        <a:lstStyle/>
        <a:p>
          <a:endParaRPr lang="ru-RU"/>
        </a:p>
      </dgm:t>
    </dgm:pt>
    <dgm:pt modelId="{810E6EE7-A591-496F-B3B3-ADA8269D507D}">
      <dgm:prSet/>
      <dgm:spPr/>
      <dgm:t>
        <a:bodyPr/>
        <a:lstStyle/>
        <a:p>
          <a:r>
            <a:rPr lang="ru-RU" dirty="0" smtClean="0"/>
            <a:t>Общение </a:t>
          </a:r>
          <a:endParaRPr lang="ru-RU" dirty="0"/>
        </a:p>
      </dgm:t>
    </dgm:pt>
    <dgm:pt modelId="{AABD2699-4DB8-4DCE-BDBB-205A3781665D}" type="parTrans" cxnId="{80ACD9BD-2862-4571-ACCE-74E475F9C7D1}">
      <dgm:prSet/>
      <dgm:spPr/>
      <dgm:t>
        <a:bodyPr/>
        <a:lstStyle/>
        <a:p>
          <a:endParaRPr lang="ru-RU"/>
        </a:p>
      </dgm:t>
    </dgm:pt>
    <dgm:pt modelId="{50615155-B796-4B26-9F6D-950EC7F6D774}" type="sibTrans" cxnId="{80ACD9BD-2862-4571-ACCE-74E475F9C7D1}">
      <dgm:prSet/>
      <dgm:spPr/>
      <dgm:t>
        <a:bodyPr/>
        <a:lstStyle/>
        <a:p>
          <a:endParaRPr lang="ru-RU"/>
        </a:p>
      </dgm:t>
    </dgm:pt>
    <dgm:pt modelId="{CE0F5722-B794-4340-8421-B7288FAE17DC}" type="pres">
      <dgm:prSet presAssocID="{F1ED3847-3463-4C67-B795-AD791A4F9E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79DB170-4FE7-4A62-9E50-FE1B306F4857}" type="pres">
      <dgm:prSet presAssocID="{A1F3CC98-5360-4CDF-BFE3-0F0D30F99967}" presName="root1" presStyleCnt="0"/>
      <dgm:spPr/>
    </dgm:pt>
    <dgm:pt modelId="{48A08AF6-F344-4737-BC58-1580765BC0BF}" type="pres">
      <dgm:prSet presAssocID="{A1F3CC98-5360-4CDF-BFE3-0F0D30F99967}" presName="LevelOneTextNode" presStyleLbl="node0" presStyleIdx="0" presStyleCnt="1">
        <dgm:presLayoutVars>
          <dgm:chPref val="3"/>
        </dgm:presLayoutVars>
      </dgm:prSet>
      <dgm:spPr/>
    </dgm:pt>
    <dgm:pt modelId="{6C8ED516-359A-4FAE-A0CE-AAC88C922B11}" type="pres">
      <dgm:prSet presAssocID="{A1F3CC98-5360-4CDF-BFE3-0F0D30F99967}" presName="level2hierChild" presStyleCnt="0"/>
      <dgm:spPr/>
    </dgm:pt>
    <dgm:pt modelId="{59A8509E-2E21-4FDD-83DF-4244DD7E44D6}" type="pres">
      <dgm:prSet presAssocID="{CB0486A1-AE05-4985-B7DD-41ECF12D0918}" presName="conn2-1" presStyleLbl="parChTrans1D2" presStyleIdx="0" presStyleCnt="4"/>
      <dgm:spPr/>
    </dgm:pt>
    <dgm:pt modelId="{06A4BD16-D74C-4F11-A91B-0EF8810C5535}" type="pres">
      <dgm:prSet presAssocID="{CB0486A1-AE05-4985-B7DD-41ECF12D0918}" presName="connTx" presStyleLbl="parChTrans1D2" presStyleIdx="0" presStyleCnt="4"/>
      <dgm:spPr/>
    </dgm:pt>
    <dgm:pt modelId="{17D69295-AE24-4FD4-9195-B290D02A84CB}" type="pres">
      <dgm:prSet presAssocID="{A8483896-8FD9-426C-A245-19D4DEA731F0}" presName="root2" presStyleCnt="0"/>
      <dgm:spPr/>
    </dgm:pt>
    <dgm:pt modelId="{2FB5F1A4-DA79-442C-BDD1-1D6C9DCCC20B}" type="pres">
      <dgm:prSet presAssocID="{A8483896-8FD9-426C-A245-19D4DEA731F0}" presName="LevelTwoTextNode" presStyleLbl="node2" presStyleIdx="0" presStyleCnt="4">
        <dgm:presLayoutVars>
          <dgm:chPref val="3"/>
        </dgm:presLayoutVars>
      </dgm:prSet>
      <dgm:spPr/>
    </dgm:pt>
    <dgm:pt modelId="{2337933A-2960-4987-BC58-ED5D0D383B5D}" type="pres">
      <dgm:prSet presAssocID="{A8483896-8FD9-426C-A245-19D4DEA731F0}" presName="level3hierChild" presStyleCnt="0"/>
      <dgm:spPr/>
    </dgm:pt>
    <dgm:pt modelId="{80F13DD2-AA25-431B-8D4B-880F98428007}" type="pres">
      <dgm:prSet presAssocID="{EB3BA7A8-F38F-48CE-BBF4-18DBB428BC1D}" presName="conn2-1" presStyleLbl="parChTrans1D2" presStyleIdx="1" presStyleCnt="4"/>
      <dgm:spPr/>
    </dgm:pt>
    <dgm:pt modelId="{C260F3A3-7273-4CA0-B597-5B54C459B576}" type="pres">
      <dgm:prSet presAssocID="{EB3BA7A8-F38F-48CE-BBF4-18DBB428BC1D}" presName="connTx" presStyleLbl="parChTrans1D2" presStyleIdx="1" presStyleCnt="4"/>
      <dgm:spPr/>
    </dgm:pt>
    <dgm:pt modelId="{0BEDBD73-4979-4DFF-914C-F77B4DAF5EFA}" type="pres">
      <dgm:prSet presAssocID="{C83E677A-49A7-4F61-B27C-AEBCCFA1D52F}" presName="root2" presStyleCnt="0"/>
      <dgm:spPr/>
    </dgm:pt>
    <dgm:pt modelId="{FAE0D9C6-C2AE-4028-9244-E022FE7B3676}" type="pres">
      <dgm:prSet presAssocID="{C83E677A-49A7-4F61-B27C-AEBCCFA1D52F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685564-D00F-4C9B-94E6-A8EE82EA6461}" type="pres">
      <dgm:prSet presAssocID="{C83E677A-49A7-4F61-B27C-AEBCCFA1D52F}" presName="level3hierChild" presStyleCnt="0"/>
      <dgm:spPr/>
    </dgm:pt>
    <dgm:pt modelId="{27087F65-FA8A-482D-8099-9F81A00C4A89}" type="pres">
      <dgm:prSet presAssocID="{EEB2BF99-BE27-40DD-9828-37EA1259D4D0}" presName="conn2-1" presStyleLbl="parChTrans1D2" presStyleIdx="2" presStyleCnt="4"/>
      <dgm:spPr/>
    </dgm:pt>
    <dgm:pt modelId="{8008B443-38C2-4720-95BD-BA04264510AA}" type="pres">
      <dgm:prSet presAssocID="{EEB2BF99-BE27-40DD-9828-37EA1259D4D0}" presName="connTx" presStyleLbl="parChTrans1D2" presStyleIdx="2" presStyleCnt="4"/>
      <dgm:spPr/>
    </dgm:pt>
    <dgm:pt modelId="{F8666FF5-20B2-4DB8-B5CE-3F207A418038}" type="pres">
      <dgm:prSet presAssocID="{FD2D5EBC-7CAC-453A-BC03-69DCB6181630}" presName="root2" presStyleCnt="0"/>
      <dgm:spPr/>
    </dgm:pt>
    <dgm:pt modelId="{C836F1B7-D617-4F5A-A010-289777B1FF80}" type="pres">
      <dgm:prSet presAssocID="{FD2D5EBC-7CAC-453A-BC03-69DCB6181630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10B8CF-BD24-4044-90A2-6D48DE48B875}" type="pres">
      <dgm:prSet presAssocID="{FD2D5EBC-7CAC-453A-BC03-69DCB6181630}" presName="level3hierChild" presStyleCnt="0"/>
      <dgm:spPr/>
    </dgm:pt>
    <dgm:pt modelId="{39319EBC-A72D-4E24-ACEF-7EA31763D6F5}" type="pres">
      <dgm:prSet presAssocID="{AABD2699-4DB8-4DCE-BDBB-205A3781665D}" presName="conn2-1" presStyleLbl="parChTrans1D2" presStyleIdx="3" presStyleCnt="4"/>
      <dgm:spPr/>
    </dgm:pt>
    <dgm:pt modelId="{43BF967C-44A8-45F3-BC6E-B0DE82AF2980}" type="pres">
      <dgm:prSet presAssocID="{AABD2699-4DB8-4DCE-BDBB-205A3781665D}" presName="connTx" presStyleLbl="parChTrans1D2" presStyleIdx="3" presStyleCnt="4"/>
      <dgm:spPr/>
    </dgm:pt>
    <dgm:pt modelId="{4CD73427-1604-4611-81A1-FBE8FD713CE7}" type="pres">
      <dgm:prSet presAssocID="{810E6EE7-A591-496F-B3B3-ADA8269D507D}" presName="root2" presStyleCnt="0"/>
      <dgm:spPr/>
    </dgm:pt>
    <dgm:pt modelId="{68D6D786-C474-4346-B360-36477A7B2D1B}" type="pres">
      <dgm:prSet presAssocID="{810E6EE7-A591-496F-B3B3-ADA8269D507D}" presName="LevelTwoTextNode" presStyleLbl="node2" presStyleIdx="3" presStyleCnt="4">
        <dgm:presLayoutVars>
          <dgm:chPref val="3"/>
        </dgm:presLayoutVars>
      </dgm:prSet>
      <dgm:spPr/>
    </dgm:pt>
    <dgm:pt modelId="{C7BC0CF8-1D61-49C9-BCF8-3129C25D8234}" type="pres">
      <dgm:prSet presAssocID="{810E6EE7-A591-496F-B3B3-ADA8269D507D}" presName="level3hierChild" presStyleCnt="0"/>
      <dgm:spPr/>
    </dgm:pt>
  </dgm:ptLst>
  <dgm:cxnLst>
    <dgm:cxn modelId="{D013D783-EF2F-4E39-8C65-DC8F3B4D47B6}" type="presOf" srcId="{EEB2BF99-BE27-40DD-9828-37EA1259D4D0}" destId="{8008B443-38C2-4720-95BD-BA04264510AA}" srcOrd="1" destOrd="0" presId="urn:microsoft.com/office/officeart/2008/layout/HorizontalMultiLevelHierarchy"/>
    <dgm:cxn modelId="{DFBCB423-7F7C-4465-8370-C8826C4D1444}" type="presOf" srcId="{C83E677A-49A7-4F61-B27C-AEBCCFA1D52F}" destId="{FAE0D9C6-C2AE-4028-9244-E022FE7B3676}" srcOrd="0" destOrd="0" presId="urn:microsoft.com/office/officeart/2008/layout/HorizontalMultiLevelHierarchy"/>
    <dgm:cxn modelId="{221C4E0F-59CC-4793-AE2A-0D82867130FB}" type="presOf" srcId="{EB3BA7A8-F38F-48CE-BBF4-18DBB428BC1D}" destId="{80F13DD2-AA25-431B-8D4B-880F98428007}" srcOrd="0" destOrd="0" presId="urn:microsoft.com/office/officeart/2008/layout/HorizontalMultiLevelHierarchy"/>
    <dgm:cxn modelId="{F5F4F70B-BDC4-4ACD-A4C3-2FEFE4AE8870}" type="presOf" srcId="{810E6EE7-A591-496F-B3B3-ADA8269D507D}" destId="{68D6D786-C474-4346-B360-36477A7B2D1B}" srcOrd="0" destOrd="0" presId="urn:microsoft.com/office/officeart/2008/layout/HorizontalMultiLevelHierarchy"/>
    <dgm:cxn modelId="{1D71B966-8460-47DB-9DB2-9CF762C00103}" type="presOf" srcId="{A8483896-8FD9-426C-A245-19D4DEA731F0}" destId="{2FB5F1A4-DA79-442C-BDD1-1D6C9DCCC20B}" srcOrd="0" destOrd="0" presId="urn:microsoft.com/office/officeart/2008/layout/HorizontalMultiLevelHierarchy"/>
    <dgm:cxn modelId="{16AD418A-E1CB-461F-A284-DD85F9F8C245}" type="presOf" srcId="{FD2D5EBC-7CAC-453A-BC03-69DCB6181630}" destId="{C836F1B7-D617-4F5A-A010-289777B1FF80}" srcOrd="0" destOrd="0" presId="urn:microsoft.com/office/officeart/2008/layout/HorizontalMultiLevelHierarchy"/>
    <dgm:cxn modelId="{FC4A7513-75CA-42CD-969F-9799EE28601B}" type="presOf" srcId="{CB0486A1-AE05-4985-B7DD-41ECF12D0918}" destId="{06A4BD16-D74C-4F11-A91B-0EF8810C5535}" srcOrd="1" destOrd="0" presId="urn:microsoft.com/office/officeart/2008/layout/HorizontalMultiLevelHierarchy"/>
    <dgm:cxn modelId="{9583199A-6343-4DFC-BA22-9FEF6674C06A}" srcId="{A1F3CC98-5360-4CDF-BFE3-0F0D30F99967}" destId="{A8483896-8FD9-426C-A245-19D4DEA731F0}" srcOrd="0" destOrd="0" parTransId="{CB0486A1-AE05-4985-B7DD-41ECF12D0918}" sibTransId="{1B0EF5F3-BEF1-4575-8F2F-61A6543C32DC}"/>
    <dgm:cxn modelId="{C87565FA-4C61-497A-936E-D1E4ED222535}" srcId="{A1F3CC98-5360-4CDF-BFE3-0F0D30F99967}" destId="{C83E677A-49A7-4F61-B27C-AEBCCFA1D52F}" srcOrd="1" destOrd="0" parTransId="{EB3BA7A8-F38F-48CE-BBF4-18DBB428BC1D}" sibTransId="{94C623B8-1BAF-426F-91C9-0F1C5DF07676}"/>
    <dgm:cxn modelId="{E05EF3DC-F8AC-45E9-8E08-44C3ADD0377E}" type="presOf" srcId="{EEB2BF99-BE27-40DD-9828-37EA1259D4D0}" destId="{27087F65-FA8A-482D-8099-9F81A00C4A89}" srcOrd="0" destOrd="0" presId="urn:microsoft.com/office/officeart/2008/layout/HorizontalMultiLevelHierarchy"/>
    <dgm:cxn modelId="{FC16E922-E923-4BFE-ACBF-ED831B5355B4}" srcId="{F1ED3847-3463-4C67-B795-AD791A4F9ED4}" destId="{A1F3CC98-5360-4CDF-BFE3-0F0D30F99967}" srcOrd="0" destOrd="0" parTransId="{E9F58C1F-9770-4C54-A956-6FCC97D09629}" sibTransId="{6BFE3A1B-90AF-463B-A85F-ACFD7F013D84}"/>
    <dgm:cxn modelId="{01A70285-000C-4D45-B51F-F916BF7B233A}" type="presOf" srcId="{CB0486A1-AE05-4985-B7DD-41ECF12D0918}" destId="{59A8509E-2E21-4FDD-83DF-4244DD7E44D6}" srcOrd="0" destOrd="0" presId="urn:microsoft.com/office/officeart/2008/layout/HorizontalMultiLevelHierarchy"/>
    <dgm:cxn modelId="{3D0B7FEC-45A2-4483-A7E9-098AA955D004}" type="presOf" srcId="{AABD2699-4DB8-4DCE-BDBB-205A3781665D}" destId="{39319EBC-A72D-4E24-ACEF-7EA31763D6F5}" srcOrd="0" destOrd="0" presId="urn:microsoft.com/office/officeart/2008/layout/HorizontalMultiLevelHierarchy"/>
    <dgm:cxn modelId="{F286C9F8-1041-4B03-8D27-AE47A5835B29}" type="presOf" srcId="{F1ED3847-3463-4C67-B795-AD791A4F9ED4}" destId="{CE0F5722-B794-4340-8421-B7288FAE17DC}" srcOrd="0" destOrd="0" presId="urn:microsoft.com/office/officeart/2008/layout/HorizontalMultiLevelHierarchy"/>
    <dgm:cxn modelId="{7D36E1CA-DB1B-458E-9970-3BB8DC0778DD}" srcId="{A1F3CC98-5360-4CDF-BFE3-0F0D30F99967}" destId="{FD2D5EBC-7CAC-453A-BC03-69DCB6181630}" srcOrd="2" destOrd="0" parTransId="{EEB2BF99-BE27-40DD-9828-37EA1259D4D0}" sibTransId="{53820C20-26DC-48B6-A777-492A7D70C775}"/>
    <dgm:cxn modelId="{D449E49D-CB84-49B0-9B08-BAAC6D66507F}" type="presOf" srcId="{A1F3CC98-5360-4CDF-BFE3-0F0D30F99967}" destId="{48A08AF6-F344-4737-BC58-1580765BC0BF}" srcOrd="0" destOrd="0" presId="urn:microsoft.com/office/officeart/2008/layout/HorizontalMultiLevelHierarchy"/>
    <dgm:cxn modelId="{A422673B-1499-4785-9642-6B3A37B8F76C}" type="presOf" srcId="{AABD2699-4DB8-4DCE-BDBB-205A3781665D}" destId="{43BF967C-44A8-45F3-BC6E-B0DE82AF2980}" srcOrd="1" destOrd="0" presId="urn:microsoft.com/office/officeart/2008/layout/HorizontalMultiLevelHierarchy"/>
    <dgm:cxn modelId="{C90669DE-D47C-47E1-8B93-C7160BE08E42}" type="presOf" srcId="{EB3BA7A8-F38F-48CE-BBF4-18DBB428BC1D}" destId="{C260F3A3-7273-4CA0-B597-5B54C459B576}" srcOrd="1" destOrd="0" presId="urn:microsoft.com/office/officeart/2008/layout/HorizontalMultiLevelHierarchy"/>
    <dgm:cxn modelId="{80ACD9BD-2862-4571-ACCE-74E475F9C7D1}" srcId="{A1F3CC98-5360-4CDF-BFE3-0F0D30F99967}" destId="{810E6EE7-A591-496F-B3B3-ADA8269D507D}" srcOrd="3" destOrd="0" parTransId="{AABD2699-4DB8-4DCE-BDBB-205A3781665D}" sibTransId="{50615155-B796-4B26-9F6D-950EC7F6D774}"/>
    <dgm:cxn modelId="{E38AA050-516B-4742-9378-01E0879D84F8}" type="presParOf" srcId="{CE0F5722-B794-4340-8421-B7288FAE17DC}" destId="{F79DB170-4FE7-4A62-9E50-FE1B306F4857}" srcOrd="0" destOrd="0" presId="urn:microsoft.com/office/officeart/2008/layout/HorizontalMultiLevelHierarchy"/>
    <dgm:cxn modelId="{A355B53C-52E4-4D2C-A753-72286DD9E740}" type="presParOf" srcId="{F79DB170-4FE7-4A62-9E50-FE1B306F4857}" destId="{48A08AF6-F344-4737-BC58-1580765BC0BF}" srcOrd="0" destOrd="0" presId="urn:microsoft.com/office/officeart/2008/layout/HorizontalMultiLevelHierarchy"/>
    <dgm:cxn modelId="{C32C1D9B-3F4E-4615-A1E9-AB8A711E69E4}" type="presParOf" srcId="{F79DB170-4FE7-4A62-9E50-FE1B306F4857}" destId="{6C8ED516-359A-4FAE-A0CE-AAC88C922B11}" srcOrd="1" destOrd="0" presId="urn:microsoft.com/office/officeart/2008/layout/HorizontalMultiLevelHierarchy"/>
    <dgm:cxn modelId="{B49348DF-6498-45E4-BDA8-B39627B0B8C0}" type="presParOf" srcId="{6C8ED516-359A-4FAE-A0CE-AAC88C922B11}" destId="{59A8509E-2E21-4FDD-83DF-4244DD7E44D6}" srcOrd="0" destOrd="0" presId="urn:microsoft.com/office/officeart/2008/layout/HorizontalMultiLevelHierarchy"/>
    <dgm:cxn modelId="{589F2897-34B8-4732-A895-AD2788001268}" type="presParOf" srcId="{59A8509E-2E21-4FDD-83DF-4244DD7E44D6}" destId="{06A4BD16-D74C-4F11-A91B-0EF8810C5535}" srcOrd="0" destOrd="0" presId="urn:microsoft.com/office/officeart/2008/layout/HorizontalMultiLevelHierarchy"/>
    <dgm:cxn modelId="{B10511BA-3994-4579-9AB3-7C952ADEEE1E}" type="presParOf" srcId="{6C8ED516-359A-4FAE-A0CE-AAC88C922B11}" destId="{17D69295-AE24-4FD4-9195-B290D02A84CB}" srcOrd="1" destOrd="0" presId="urn:microsoft.com/office/officeart/2008/layout/HorizontalMultiLevelHierarchy"/>
    <dgm:cxn modelId="{3470024D-B1AA-4FF0-8D0C-BA6FCF9B5275}" type="presParOf" srcId="{17D69295-AE24-4FD4-9195-B290D02A84CB}" destId="{2FB5F1A4-DA79-442C-BDD1-1D6C9DCCC20B}" srcOrd="0" destOrd="0" presId="urn:microsoft.com/office/officeart/2008/layout/HorizontalMultiLevelHierarchy"/>
    <dgm:cxn modelId="{3292F2C9-11F2-4D40-B1FA-D067E0B08750}" type="presParOf" srcId="{17D69295-AE24-4FD4-9195-B290D02A84CB}" destId="{2337933A-2960-4987-BC58-ED5D0D383B5D}" srcOrd="1" destOrd="0" presId="urn:microsoft.com/office/officeart/2008/layout/HorizontalMultiLevelHierarchy"/>
    <dgm:cxn modelId="{8C6B17B3-F80D-438A-BFBA-905FAD087BCC}" type="presParOf" srcId="{6C8ED516-359A-4FAE-A0CE-AAC88C922B11}" destId="{80F13DD2-AA25-431B-8D4B-880F98428007}" srcOrd="2" destOrd="0" presId="urn:microsoft.com/office/officeart/2008/layout/HorizontalMultiLevelHierarchy"/>
    <dgm:cxn modelId="{E6B6FF1F-16AC-4020-AEEE-0843A0560A71}" type="presParOf" srcId="{80F13DD2-AA25-431B-8D4B-880F98428007}" destId="{C260F3A3-7273-4CA0-B597-5B54C459B576}" srcOrd="0" destOrd="0" presId="urn:microsoft.com/office/officeart/2008/layout/HorizontalMultiLevelHierarchy"/>
    <dgm:cxn modelId="{1CC8EAC9-1B18-462B-B161-5367E9213435}" type="presParOf" srcId="{6C8ED516-359A-4FAE-A0CE-AAC88C922B11}" destId="{0BEDBD73-4979-4DFF-914C-F77B4DAF5EFA}" srcOrd="3" destOrd="0" presId="urn:microsoft.com/office/officeart/2008/layout/HorizontalMultiLevelHierarchy"/>
    <dgm:cxn modelId="{E7FD6B11-A7B4-4CCC-885B-01BBFC5B0CBD}" type="presParOf" srcId="{0BEDBD73-4979-4DFF-914C-F77B4DAF5EFA}" destId="{FAE0D9C6-C2AE-4028-9244-E022FE7B3676}" srcOrd="0" destOrd="0" presId="urn:microsoft.com/office/officeart/2008/layout/HorizontalMultiLevelHierarchy"/>
    <dgm:cxn modelId="{D375B44D-0FB9-45D6-896F-A2351FEB0103}" type="presParOf" srcId="{0BEDBD73-4979-4DFF-914C-F77B4DAF5EFA}" destId="{4C685564-D00F-4C9B-94E6-A8EE82EA6461}" srcOrd="1" destOrd="0" presId="urn:microsoft.com/office/officeart/2008/layout/HorizontalMultiLevelHierarchy"/>
    <dgm:cxn modelId="{7E41073E-3E19-4D87-B680-982397C042D9}" type="presParOf" srcId="{6C8ED516-359A-4FAE-A0CE-AAC88C922B11}" destId="{27087F65-FA8A-482D-8099-9F81A00C4A89}" srcOrd="4" destOrd="0" presId="urn:microsoft.com/office/officeart/2008/layout/HorizontalMultiLevelHierarchy"/>
    <dgm:cxn modelId="{70B93BAE-C0CB-47A9-A22E-BE44581D4963}" type="presParOf" srcId="{27087F65-FA8A-482D-8099-9F81A00C4A89}" destId="{8008B443-38C2-4720-95BD-BA04264510AA}" srcOrd="0" destOrd="0" presId="urn:microsoft.com/office/officeart/2008/layout/HorizontalMultiLevelHierarchy"/>
    <dgm:cxn modelId="{A5ABBC9B-ED56-4FFC-A88E-E4C7CD661AC3}" type="presParOf" srcId="{6C8ED516-359A-4FAE-A0CE-AAC88C922B11}" destId="{F8666FF5-20B2-4DB8-B5CE-3F207A418038}" srcOrd="5" destOrd="0" presId="urn:microsoft.com/office/officeart/2008/layout/HorizontalMultiLevelHierarchy"/>
    <dgm:cxn modelId="{22304191-2966-4156-93AE-B2E880D26C35}" type="presParOf" srcId="{F8666FF5-20B2-4DB8-B5CE-3F207A418038}" destId="{C836F1B7-D617-4F5A-A010-289777B1FF80}" srcOrd="0" destOrd="0" presId="urn:microsoft.com/office/officeart/2008/layout/HorizontalMultiLevelHierarchy"/>
    <dgm:cxn modelId="{6246BF46-5916-481F-B12C-540A0DF06507}" type="presParOf" srcId="{F8666FF5-20B2-4DB8-B5CE-3F207A418038}" destId="{0410B8CF-BD24-4044-90A2-6D48DE48B875}" srcOrd="1" destOrd="0" presId="urn:microsoft.com/office/officeart/2008/layout/HorizontalMultiLevelHierarchy"/>
    <dgm:cxn modelId="{700B4547-F103-4B67-982E-C851D0CD8CE8}" type="presParOf" srcId="{6C8ED516-359A-4FAE-A0CE-AAC88C922B11}" destId="{39319EBC-A72D-4E24-ACEF-7EA31763D6F5}" srcOrd="6" destOrd="0" presId="urn:microsoft.com/office/officeart/2008/layout/HorizontalMultiLevelHierarchy"/>
    <dgm:cxn modelId="{3FFB0153-D536-412D-8E53-37363D7A7FE1}" type="presParOf" srcId="{39319EBC-A72D-4E24-ACEF-7EA31763D6F5}" destId="{43BF967C-44A8-45F3-BC6E-B0DE82AF2980}" srcOrd="0" destOrd="0" presId="urn:microsoft.com/office/officeart/2008/layout/HorizontalMultiLevelHierarchy"/>
    <dgm:cxn modelId="{117F4A5B-414A-4C91-A8AB-330BD344697B}" type="presParOf" srcId="{6C8ED516-359A-4FAE-A0CE-AAC88C922B11}" destId="{4CD73427-1604-4611-81A1-FBE8FD713CE7}" srcOrd="7" destOrd="0" presId="urn:microsoft.com/office/officeart/2008/layout/HorizontalMultiLevelHierarchy"/>
    <dgm:cxn modelId="{8D36108C-3590-4C50-961E-C3C3367A34A8}" type="presParOf" srcId="{4CD73427-1604-4611-81A1-FBE8FD713CE7}" destId="{68D6D786-C474-4346-B360-36477A7B2D1B}" srcOrd="0" destOrd="0" presId="urn:microsoft.com/office/officeart/2008/layout/HorizontalMultiLevelHierarchy"/>
    <dgm:cxn modelId="{F0F5B80B-653B-4AFF-B600-E337A2861E82}" type="presParOf" srcId="{4CD73427-1604-4611-81A1-FBE8FD713CE7}" destId="{C7BC0CF8-1D61-49C9-BCF8-3129C25D823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3A6E9-F964-4392-89DE-ECC8855A160D}">
      <dsp:nvSpPr>
        <dsp:cNvPr id="0" name=""/>
        <dsp:cNvSpPr/>
      </dsp:nvSpPr>
      <dsp:spPr>
        <a:xfrm>
          <a:off x="0" y="349379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30DCA2-0C43-4B1D-BCF3-B36BE619FD67}">
      <dsp:nvSpPr>
        <dsp:cNvPr id="0" name=""/>
        <dsp:cNvSpPr/>
      </dsp:nvSpPr>
      <dsp:spPr>
        <a:xfrm>
          <a:off x="528066" y="127979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Субъект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149595"/>
        <a:ext cx="7349692" cy="399568"/>
      </dsp:txXfrm>
    </dsp:sp>
    <dsp:sp modelId="{51F362DA-3C31-458E-8023-3238D775295B}">
      <dsp:nvSpPr>
        <dsp:cNvPr id="0" name=""/>
        <dsp:cNvSpPr/>
      </dsp:nvSpPr>
      <dsp:spPr>
        <a:xfrm>
          <a:off x="0" y="1029779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E02C8F-C5F8-44CC-A8EF-E614D973A699}">
      <dsp:nvSpPr>
        <dsp:cNvPr id="0" name=""/>
        <dsp:cNvSpPr/>
      </dsp:nvSpPr>
      <dsp:spPr>
        <a:xfrm>
          <a:off x="528066" y="808379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Объект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829995"/>
        <a:ext cx="7349692" cy="399568"/>
      </dsp:txXfrm>
    </dsp:sp>
    <dsp:sp modelId="{9047DA5A-8B3E-4020-81EA-70564CE532EB}">
      <dsp:nvSpPr>
        <dsp:cNvPr id="0" name=""/>
        <dsp:cNvSpPr/>
      </dsp:nvSpPr>
      <dsp:spPr>
        <a:xfrm>
          <a:off x="0" y="1710180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5C7C8-68B1-439A-839B-1D0B7DD94EFF}">
      <dsp:nvSpPr>
        <dsp:cNvPr id="0" name=""/>
        <dsp:cNvSpPr/>
      </dsp:nvSpPr>
      <dsp:spPr>
        <a:xfrm>
          <a:off x="528066" y="1488779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Мотив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1510395"/>
        <a:ext cx="7349692" cy="399568"/>
      </dsp:txXfrm>
    </dsp:sp>
    <dsp:sp modelId="{25CE14EE-66F7-41B8-ABFB-E0E8B7844C9B}">
      <dsp:nvSpPr>
        <dsp:cNvPr id="0" name=""/>
        <dsp:cNvSpPr/>
      </dsp:nvSpPr>
      <dsp:spPr>
        <a:xfrm>
          <a:off x="0" y="2390580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783F60-EC27-48D2-9019-160051DFE078}">
      <dsp:nvSpPr>
        <dsp:cNvPr id="0" name=""/>
        <dsp:cNvSpPr/>
      </dsp:nvSpPr>
      <dsp:spPr>
        <a:xfrm>
          <a:off x="528066" y="2169180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2190796"/>
        <a:ext cx="7349692" cy="399568"/>
      </dsp:txXfrm>
    </dsp:sp>
    <dsp:sp modelId="{5600C2D2-FEFB-43D1-99F5-6E0AB730C177}">
      <dsp:nvSpPr>
        <dsp:cNvPr id="0" name=""/>
        <dsp:cNvSpPr/>
      </dsp:nvSpPr>
      <dsp:spPr>
        <a:xfrm>
          <a:off x="0" y="3070980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684E3-7FC6-4C32-9EB5-D93783981666}">
      <dsp:nvSpPr>
        <dsp:cNvPr id="0" name=""/>
        <dsp:cNvSpPr/>
      </dsp:nvSpPr>
      <dsp:spPr>
        <a:xfrm>
          <a:off x="528066" y="2849580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 и средства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2871196"/>
        <a:ext cx="7349692" cy="399568"/>
      </dsp:txXfrm>
    </dsp:sp>
    <dsp:sp modelId="{7F83AFBE-509D-4D14-97D9-8A5013B94533}">
      <dsp:nvSpPr>
        <dsp:cNvPr id="0" name=""/>
        <dsp:cNvSpPr/>
      </dsp:nvSpPr>
      <dsp:spPr>
        <a:xfrm>
          <a:off x="0" y="3751380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950212-2E2A-437E-A232-AB8B29BAFA05}">
      <dsp:nvSpPr>
        <dsp:cNvPr id="0" name=""/>
        <dsp:cNvSpPr/>
      </dsp:nvSpPr>
      <dsp:spPr>
        <a:xfrm>
          <a:off x="528066" y="3529980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Процесс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3551596"/>
        <a:ext cx="7349692" cy="399568"/>
      </dsp:txXfrm>
    </dsp:sp>
    <dsp:sp modelId="{15BB55BB-2DC6-4CA4-9EC1-DA98420C1263}">
      <dsp:nvSpPr>
        <dsp:cNvPr id="0" name=""/>
        <dsp:cNvSpPr/>
      </dsp:nvSpPr>
      <dsp:spPr>
        <a:xfrm>
          <a:off x="0" y="4431780"/>
          <a:ext cx="1056132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66231E-F2F5-470B-8517-A5371E1C1213}">
      <dsp:nvSpPr>
        <dsp:cNvPr id="0" name=""/>
        <dsp:cNvSpPr/>
      </dsp:nvSpPr>
      <dsp:spPr>
        <a:xfrm>
          <a:off x="528066" y="4210380"/>
          <a:ext cx="739292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35" tIns="0" rIns="279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9682" y="4231996"/>
        <a:ext cx="7349692" cy="399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F540A7-661E-4590-B2AF-C516ED642DE3}">
      <dsp:nvSpPr>
        <dsp:cNvPr id="0" name=""/>
        <dsp:cNvSpPr/>
      </dsp:nvSpPr>
      <dsp:spPr>
        <a:xfrm>
          <a:off x="1620318" y="1655762"/>
          <a:ext cx="412748" cy="393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6374" y="0"/>
              </a:lnTo>
              <a:lnTo>
                <a:pt x="206374" y="393243"/>
              </a:lnTo>
              <a:lnTo>
                <a:pt x="412748" y="39324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12440" y="1838132"/>
        <a:ext cx="28504" cy="28504"/>
      </dsp:txXfrm>
    </dsp:sp>
    <dsp:sp modelId="{6FF16B4A-7B65-404B-8297-A19BF8BC10B0}">
      <dsp:nvSpPr>
        <dsp:cNvPr id="0" name=""/>
        <dsp:cNvSpPr/>
      </dsp:nvSpPr>
      <dsp:spPr>
        <a:xfrm>
          <a:off x="1620318" y="1262518"/>
          <a:ext cx="412748" cy="393243"/>
        </a:xfrm>
        <a:custGeom>
          <a:avLst/>
          <a:gdLst/>
          <a:ahLst/>
          <a:cxnLst/>
          <a:rect l="0" t="0" r="0" b="0"/>
          <a:pathLst>
            <a:path>
              <a:moveTo>
                <a:pt x="0" y="393243"/>
              </a:moveTo>
              <a:lnTo>
                <a:pt x="206374" y="393243"/>
              </a:lnTo>
              <a:lnTo>
                <a:pt x="206374" y="0"/>
              </a:lnTo>
              <a:lnTo>
                <a:pt x="412748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12440" y="1444888"/>
        <a:ext cx="28504" cy="28504"/>
      </dsp:txXfrm>
    </dsp:sp>
    <dsp:sp modelId="{9DFD320D-6BD4-4E8F-A6ED-773D0EA55F50}">
      <dsp:nvSpPr>
        <dsp:cNvPr id="0" name=""/>
        <dsp:cNvSpPr/>
      </dsp:nvSpPr>
      <dsp:spPr>
        <a:xfrm rot="16200000">
          <a:off x="-350038" y="1341167"/>
          <a:ext cx="3311524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потребности</a:t>
          </a:r>
          <a:endParaRPr lang="ru-RU" sz="4100" kern="1200" dirty="0"/>
        </a:p>
      </dsp:txBody>
      <dsp:txXfrm>
        <a:off x="-350038" y="1341167"/>
        <a:ext cx="3311524" cy="629189"/>
      </dsp:txXfrm>
    </dsp:sp>
    <dsp:sp modelId="{B836242A-B1B7-427A-98C9-DBAAE7E82B9C}">
      <dsp:nvSpPr>
        <dsp:cNvPr id="0" name=""/>
        <dsp:cNvSpPr/>
      </dsp:nvSpPr>
      <dsp:spPr>
        <a:xfrm>
          <a:off x="2033066" y="947924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Первичные </a:t>
          </a:r>
          <a:endParaRPr lang="ru-RU" sz="3100" kern="1200" dirty="0"/>
        </a:p>
      </dsp:txBody>
      <dsp:txXfrm>
        <a:off x="2033066" y="947924"/>
        <a:ext cx="2063742" cy="629189"/>
      </dsp:txXfrm>
    </dsp:sp>
    <dsp:sp modelId="{BE664356-B26F-46D8-9F69-1A2E97AE2123}">
      <dsp:nvSpPr>
        <dsp:cNvPr id="0" name=""/>
        <dsp:cNvSpPr/>
      </dsp:nvSpPr>
      <dsp:spPr>
        <a:xfrm>
          <a:off x="2033066" y="1734411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Вторичные </a:t>
          </a:r>
          <a:endParaRPr lang="ru-RU" sz="3100" kern="1200" dirty="0"/>
        </a:p>
      </dsp:txBody>
      <dsp:txXfrm>
        <a:off x="2033066" y="1734411"/>
        <a:ext cx="2063742" cy="6291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5CCFA2-7EA6-48F5-932E-6616DD13A796}">
      <dsp:nvSpPr>
        <dsp:cNvPr id="0" name=""/>
        <dsp:cNvSpPr/>
      </dsp:nvSpPr>
      <dsp:spPr>
        <a:xfrm>
          <a:off x="1619524" y="1655762"/>
          <a:ext cx="412748" cy="786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6374" y="0"/>
              </a:lnTo>
              <a:lnTo>
                <a:pt x="206374" y="786487"/>
              </a:lnTo>
              <a:lnTo>
                <a:pt x="412748" y="78648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03693" y="2026800"/>
        <a:ext cx="44410" cy="44410"/>
      </dsp:txXfrm>
    </dsp:sp>
    <dsp:sp modelId="{97B8E130-11F2-4927-8C10-44312A041A9E}">
      <dsp:nvSpPr>
        <dsp:cNvPr id="0" name=""/>
        <dsp:cNvSpPr/>
      </dsp:nvSpPr>
      <dsp:spPr>
        <a:xfrm>
          <a:off x="1619524" y="1610042"/>
          <a:ext cx="4127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2748" y="4572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15579" y="1645443"/>
        <a:ext cx="20637" cy="20637"/>
      </dsp:txXfrm>
    </dsp:sp>
    <dsp:sp modelId="{E493240C-1A02-4A31-BBB6-F95CD42919E9}">
      <dsp:nvSpPr>
        <dsp:cNvPr id="0" name=""/>
        <dsp:cNvSpPr/>
      </dsp:nvSpPr>
      <dsp:spPr>
        <a:xfrm>
          <a:off x="1619524" y="869275"/>
          <a:ext cx="412748" cy="786487"/>
        </a:xfrm>
        <a:custGeom>
          <a:avLst/>
          <a:gdLst/>
          <a:ahLst/>
          <a:cxnLst/>
          <a:rect l="0" t="0" r="0" b="0"/>
          <a:pathLst>
            <a:path>
              <a:moveTo>
                <a:pt x="0" y="786487"/>
              </a:moveTo>
              <a:lnTo>
                <a:pt x="206374" y="786487"/>
              </a:lnTo>
              <a:lnTo>
                <a:pt x="206374" y="0"/>
              </a:lnTo>
              <a:lnTo>
                <a:pt x="412748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03693" y="1240313"/>
        <a:ext cx="44410" cy="44410"/>
      </dsp:txXfrm>
    </dsp:sp>
    <dsp:sp modelId="{11C8886D-96B8-4036-9937-7FAA665B8729}">
      <dsp:nvSpPr>
        <dsp:cNvPr id="0" name=""/>
        <dsp:cNvSpPr/>
      </dsp:nvSpPr>
      <dsp:spPr>
        <a:xfrm rot="16200000">
          <a:off x="-350832" y="1341167"/>
          <a:ext cx="3311524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потребности</a:t>
          </a:r>
          <a:endParaRPr lang="ru-RU" sz="4100" kern="1200" dirty="0"/>
        </a:p>
      </dsp:txBody>
      <dsp:txXfrm>
        <a:off x="-350832" y="1341167"/>
        <a:ext cx="3311524" cy="629189"/>
      </dsp:txXfrm>
    </dsp:sp>
    <dsp:sp modelId="{9C5E903F-CC8A-4864-AD6E-6A11F29899EB}">
      <dsp:nvSpPr>
        <dsp:cNvPr id="0" name=""/>
        <dsp:cNvSpPr/>
      </dsp:nvSpPr>
      <dsp:spPr>
        <a:xfrm>
          <a:off x="2032272" y="554680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Биологические </a:t>
          </a:r>
          <a:endParaRPr lang="ru-RU" sz="2300" kern="1200" dirty="0"/>
        </a:p>
      </dsp:txBody>
      <dsp:txXfrm>
        <a:off x="2032272" y="554680"/>
        <a:ext cx="2063742" cy="629189"/>
      </dsp:txXfrm>
    </dsp:sp>
    <dsp:sp modelId="{164F5FE9-8649-46DB-9E82-8BBC184CA429}">
      <dsp:nvSpPr>
        <dsp:cNvPr id="0" name=""/>
        <dsp:cNvSpPr/>
      </dsp:nvSpPr>
      <dsp:spPr>
        <a:xfrm>
          <a:off x="2032272" y="1341167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Социальные </a:t>
          </a:r>
          <a:endParaRPr lang="ru-RU" sz="2300" kern="1200" dirty="0"/>
        </a:p>
      </dsp:txBody>
      <dsp:txXfrm>
        <a:off x="2032272" y="1341167"/>
        <a:ext cx="2063742" cy="629189"/>
      </dsp:txXfrm>
    </dsp:sp>
    <dsp:sp modelId="{1517C138-387D-40E2-B306-0BB0AD64F10D}">
      <dsp:nvSpPr>
        <dsp:cNvPr id="0" name=""/>
        <dsp:cNvSpPr/>
      </dsp:nvSpPr>
      <dsp:spPr>
        <a:xfrm>
          <a:off x="2032272" y="2127654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Идеальные </a:t>
          </a:r>
          <a:endParaRPr lang="ru-RU" sz="2300" kern="1200" dirty="0"/>
        </a:p>
      </dsp:txBody>
      <dsp:txXfrm>
        <a:off x="2032272" y="2127654"/>
        <a:ext cx="2063742" cy="6291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319EBC-A72D-4E24-ACEF-7EA31763D6F5}">
      <dsp:nvSpPr>
        <dsp:cNvPr id="0" name=""/>
        <dsp:cNvSpPr/>
      </dsp:nvSpPr>
      <dsp:spPr>
        <a:xfrm>
          <a:off x="1620318" y="1655762"/>
          <a:ext cx="412748" cy="1179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6374" y="0"/>
              </a:lnTo>
              <a:lnTo>
                <a:pt x="206374" y="1179730"/>
              </a:lnTo>
              <a:lnTo>
                <a:pt x="412748" y="117973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95446" y="2214381"/>
        <a:ext cx="62492" cy="62492"/>
      </dsp:txXfrm>
    </dsp:sp>
    <dsp:sp modelId="{27087F65-FA8A-482D-8099-9F81A00C4A89}">
      <dsp:nvSpPr>
        <dsp:cNvPr id="0" name=""/>
        <dsp:cNvSpPr/>
      </dsp:nvSpPr>
      <dsp:spPr>
        <a:xfrm>
          <a:off x="1620318" y="1655762"/>
          <a:ext cx="412748" cy="393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6374" y="0"/>
              </a:lnTo>
              <a:lnTo>
                <a:pt x="206374" y="393243"/>
              </a:lnTo>
              <a:lnTo>
                <a:pt x="412748" y="39324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12440" y="1838132"/>
        <a:ext cx="28504" cy="28504"/>
      </dsp:txXfrm>
    </dsp:sp>
    <dsp:sp modelId="{80F13DD2-AA25-431B-8D4B-880F98428007}">
      <dsp:nvSpPr>
        <dsp:cNvPr id="0" name=""/>
        <dsp:cNvSpPr/>
      </dsp:nvSpPr>
      <dsp:spPr>
        <a:xfrm>
          <a:off x="1620318" y="1262518"/>
          <a:ext cx="412748" cy="393243"/>
        </a:xfrm>
        <a:custGeom>
          <a:avLst/>
          <a:gdLst/>
          <a:ahLst/>
          <a:cxnLst/>
          <a:rect l="0" t="0" r="0" b="0"/>
          <a:pathLst>
            <a:path>
              <a:moveTo>
                <a:pt x="0" y="393243"/>
              </a:moveTo>
              <a:lnTo>
                <a:pt x="206374" y="393243"/>
              </a:lnTo>
              <a:lnTo>
                <a:pt x="206374" y="0"/>
              </a:lnTo>
              <a:lnTo>
                <a:pt x="412748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12440" y="1444888"/>
        <a:ext cx="28504" cy="28504"/>
      </dsp:txXfrm>
    </dsp:sp>
    <dsp:sp modelId="{59A8509E-2E21-4FDD-83DF-4244DD7E44D6}">
      <dsp:nvSpPr>
        <dsp:cNvPr id="0" name=""/>
        <dsp:cNvSpPr/>
      </dsp:nvSpPr>
      <dsp:spPr>
        <a:xfrm>
          <a:off x="1620318" y="476031"/>
          <a:ext cx="412748" cy="1179730"/>
        </a:xfrm>
        <a:custGeom>
          <a:avLst/>
          <a:gdLst/>
          <a:ahLst/>
          <a:cxnLst/>
          <a:rect l="0" t="0" r="0" b="0"/>
          <a:pathLst>
            <a:path>
              <a:moveTo>
                <a:pt x="0" y="1179730"/>
              </a:moveTo>
              <a:lnTo>
                <a:pt x="206374" y="1179730"/>
              </a:lnTo>
              <a:lnTo>
                <a:pt x="206374" y="0"/>
              </a:lnTo>
              <a:lnTo>
                <a:pt x="412748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95446" y="1034650"/>
        <a:ext cx="62492" cy="62492"/>
      </dsp:txXfrm>
    </dsp:sp>
    <dsp:sp modelId="{48A08AF6-F344-4737-BC58-1580765BC0BF}">
      <dsp:nvSpPr>
        <dsp:cNvPr id="0" name=""/>
        <dsp:cNvSpPr/>
      </dsp:nvSpPr>
      <dsp:spPr>
        <a:xfrm rot="16200000">
          <a:off x="-350038" y="1341167"/>
          <a:ext cx="3311524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Деятельность </a:t>
          </a:r>
          <a:endParaRPr lang="ru-RU" sz="4100" kern="1200" dirty="0"/>
        </a:p>
      </dsp:txBody>
      <dsp:txXfrm>
        <a:off x="-350038" y="1341167"/>
        <a:ext cx="3311524" cy="629189"/>
      </dsp:txXfrm>
    </dsp:sp>
    <dsp:sp modelId="{2FB5F1A4-DA79-442C-BDD1-1D6C9DCCC20B}">
      <dsp:nvSpPr>
        <dsp:cNvPr id="0" name=""/>
        <dsp:cNvSpPr/>
      </dsp:nvSpPr>
      <dsp:spPr>
        <a:xfrm>
          <a:off x="2033066" y="161436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Игра </a:t>
          </a:r>
          <a:endParaRPr lang="ru-RU" sz="3900" kern="1200" dirty="0"/>
        </a:p>
      </dsp:txBody>
      <dsp:txXfrm>
        <a:off x="2033066" y="161436"/>
        <a:ext cx="2063742" cy="629189"/>
      </dsp:txXfrm>
    </dsp:sp>
    <dsp:sp modelId="{FAE0D9C6-C2AE-4028-9244-E022FE7B3676}">
      <dsp:nvSpPr>
        <dsp:cNvPr id="0" name=""/>
        <dsp:cNvSpPr/>
      </dsp:nvSpPr>
      <dsp:spPr>
        <a:xfrm>
          <a:off x="2033066" y="947924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Учение </a:t>
          </a:r>
          <a:endParaRPr lang="ru-RU" sz="3900" kern="1200" dirty="0"/>
        </a:p>
      </dsp:txBody>
      <dsp:txXfrm>
        <a:off x="2033066" y="947924"/>
        <a:ext cx="2063742" cy="629189"/>
      </dsp:txXfrm>
    </dsp:sp>
    <dsp:sp modelId="{C836F1B7-D617-4F5A-A010-289777B1FF80}">
      <dsp:nvSpPr>
        <dsp:cNvPr id="0" name=""/>
        <dsp:cNvSpPr/>
      </dsp:nvSpPr>
      <dsp:spPr>
        <a:xfrm>
          <a:off x="2033066" y="1734411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Труд</a:t>
          </a:r>
          <a:endParaRPr lang="ru-RU" sz="3900" kern="1200" dirty="0"/>
        </a:p>
      </dsp:txBody>
      <dsp:txXfrm>
        <a:off x="2033066" y="1734411"/>
        <a:ext cx="2063742" cy="629189"/>
      </dsp:txXfrm>
    </dsp:sp>
    <dsp:sp modelId="{68D6D786-C474-4346-B360-36477A7B2D1B}">
      <dsp:nvSpPr>
        <dsp:cNvPr id="0" name=""/>
        <dsp:cNvSpPr/>
      </dsp:nvSpPr>
      <dsp:spPr>
        <a:xfrm>
          <a:off x="2033066" y="2520898"/>
          <a:ext cx="2063742" cy="629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Общение </a:t>
          </a:r>
          <a:endParaRPr lang="ru-RU" sz="3900" kern="1200" dirty="0"/>
        </a:p>
      </dsp:txBody>
      <dsp:txXfrm>
        <a:off x="2033066" y="2520898"/>
        <a:ext cx="2063742" cy="6291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6E0E8E6-B6EB-498A-BC29-48D81AAAA5B6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A8B59-FD8C-464E-A2E0-D2DB42977C43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D0685-9E9F-46AF-8733-3458A4A5B67E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578A0-4252-4A4F-8A4C-4F80F1AD91FF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DF071-3364-4AF2-8784-696D9E530376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0C83B-2A0D-4895-8D19-F0DA28872F64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ACF0-C7E7-4CC8-840E-A2809FB4BDF6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64FF-53E9-4519-AFEB-B5EAE0A6C098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605F-0999-49B8-97E8-A9F5FE66FD89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1493-8214-4CD3-9E66-4A7CE0239274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397E-FD2D-4D0A-B33C-2E5AEFAED143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5092E-80DC-4992-A0D4-E74F7FC3042B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9A4C6-EA06-4AF0-A839-1839C57399A0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0C016-2580-485A-AC4B-4452BC379743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0C8E6-7044-439E-9AE7-82A0C81AB0F0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5F70E-5DFF-42EC-93B3-07D70D7ED1BD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520B5-A0C9-4D15-A71B-70A075D52D64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1EAF71F-1A43-41B7-B605-0710A83174B7}" type="datetimeFigureOut">
              <a:rPr lang="en-US" dirty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9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вое из ларца одинаковых с лица (мф _Вовка в тридевятом царстве_)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60766" y="1384344"/>
            <a:ext cx="5165634" cy="3990931"/>
          </a:xfrm>
        </p:spPr>
      </p:pic>
    </p:spTree>
    <p:extLst>
      <p:ext uri="{BB962C8B-B14F-4D97-AF65-F5344CB8AC3E}">
        <p14:creationId xmlns:p14="http://schemas.microsoft.com/office/powerpoint/2010/main" val="1393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Многообразие видов деятельности 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Практическая деятельность  (материально-производственная, социально-преобразовательная)</a:t>
            </a:r>
          </a:p>
          <a:p>
            <a:r>
              <a:rPr lang="ru-RU" dirty="0" smtClean="0"/>
              <a:t>Духовная деятельность  (Ценностно-ориентировочная, познавательная, прогностическая) </a:t>
            </a:r>
          </a:p>
          <a:p>
            <a:r>
              <a:rPr lang="ru-RU" dirty="0" smtClean="0"/>
              <a:t>Творческая деятельность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10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деятельности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24650003"/>
              </p:ext>
            </p:extLst>
          </p:nvPr>
        </p:nvGraphicFramePr>
        <p:xfrm>
          <a:off x="685800" y="2063750"/>
          <a:ext cx="5087938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Объект 5" descr="Виды &lt;strong&gt;деятельности&lt;/strong&gt;: общение, игра, учение, труд"/>
          <p:cNvPicPr>
            <a:picLocks noGrp="1" noChangeAspect="1"/>
          </p:cNvPicPr>
          <p:nvPr>
            <p:ph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436" y="2181315"/>
            <a:ext cx="6268640" cy="2786062"/>
          </a:xfrm>
        </p:spPr>
      </p:pic>
    </p:spTree>
    <p:extLst>
      <p:ext uri="{BB962C8B-B14F-4D97-AF65-F5344CB8AC3E}">
        <p14:creationId xmlns:p14="http://schemas.microsoft.com/office/powerpoint/2010/main" val="256287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Деятельность и самореализация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самореализация </a:t>
            </a:r>
            <a:r>
              <a:rPr lang="ru-RU" sz="2400" dirty="0" smtClean="0"/>
              <a:t> - раскрытие в деятельности человека его сущностных сил, потенциальных возможностей , врожденных и (или) приобретенных способностей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6257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0" y="0"/>
            <a:ext cx="10396882" cy="1158140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Какие виды деятельности иллюстрируют эти фото? В каких из них больше возможностей для творчества? </a:t>
            </a:r>
            <a:endParaRPr lang="ru-RU" sz="3200" dirty="0"/>
          </a:p>
        </p:txBody>
      </p:sp>
      <p:pic>
        <p:nvPicPr>
          <p:cNvPr id="24" name="Объект 23" descr="Как IT помогает развивать &lt;strong&gt;сельское хозяйство&lt;/strong&gt; - Использовать технологии ...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79" y="1158140"/>
            <a:ext cx="3901148" cy="2524043"/>
          </a:xfrm>
        </p:spPr>
      </p:pic>
      <p:pic>
        <p:nvPicPr>
          <p:cNvPr id="25" name="Объект 24" descr="Армения: Открыта очередная инженерная &lt;strong&gt;лаборатория&lt;/strong&gt; «Армат» для школьников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808" y="1104042"/>
            <a:ext cx="5086350" cy="2434492"/>
          </a:xfrm>
        </p:spPr>
      </p:pic>
      <p:pic>
        <p:nvPicPr>
          <p:cNvPr id="28" name="Рисунок 27" descr="Жителя Свердловской области оштрафовали за оскорбление &lt;strong&gt;врача&lt;/strong&gt;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53" y="3813641"/>
            <a:ext cx="4402183" cy="2476228"/>
          </a:xfrm>
          <a:prstGeom prst="rect">
            <a:avLst/>
          </a:prstGeom>
        </p:spPr>
      </p:pic>
      <p:pic>
        <p:nvPicPr>
          <p:cNvPr id="29" name="Рисунок 28" descr="&lt;strong&gt;Учеба&lt;/strong&gt; - красивые картинки (55 фото)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378" y="3648639"/>
            <a:ext cx="3959912" cy="264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6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Уровни самореализации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Примитивно-исполнительский (характерна мотивация, связанная с удовлетворением биологических потребностей) </a:t>
            </a:r>
          </a:p>
          <a:p>
            <a:r>
              <a:rPr lang="ru-RU" dirty="0" smtClean="0"/>
              <a:t>Индивидуально-исполнительский ( удовлетворение потребностей в принадлежности и любви) </a:t>
            </a:r>
          </a:p>
          <a:p>
            <a:r>
              <a:rPr lang="ru-RU" dirty="0" smtClean="0"/>
              <a:t>Реализация ролей и норм в социуме (потребности в признании и уважении)</a:t>
            </a:r>
          </a:p>
          <a:p>
            <a:r>
              <a:rPr lang="ru-RU" dirty="0" err="1" smtClean="0"/>
              <a:t>Смысло</a:t>
            </a:r>
            <a:r>
              <a:rPr lang="ru-RU" dirty="0" smtClean="0"/>
              <a:t>-жизненной и ценностной ориентации (реализация своих способностей и максимальное удовлетворение потребностей)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5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П. 9 стр. 89-95 </a:t>
            </a:r>
          </a:p>
          <a:p>
            <a:r>
              <a:rPr lang="ru-RU" dirty="0" smtClean="0"/>
              <a:t>Задания 1-4 письменно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2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возможно ли ничего не делать в реальной жизни?</a:t>
            </a:r>
            <a:endParaRPr lang="ru-RU" dirty="0"/>
          </a:p>
        </p:txBody>
      </p:sp>
      <p:pic>
        <p:nvPicPr>
          <p:cNvPr id="4" name="Объект 3" descr="&lt;strong&gt;Двое Из Ларца&lt;/strong&gt; Одинаковых С Лица Картинки – Telegraph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423" y="2063750"/>
            <a:ext cx="3140692" cy="3311525"/>
          </a:xfrm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 чем заключаются результаты деятельности человека?</a:t>
            </a:r>
          </a:p>
          <a:p>
            <a:r>
              <a:rPr lang="ru-RU" sz="2800" dirty="0" smtClean="0"/>
              <a:t>Какие потребности человека необходимо удовлетворять?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468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Деятельность как способ существования людей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Существовать – значит действовать </a:t>
            </a:r>
            <a:endParaRPr lang="ru-RU" sz="48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Деятельность –  это </a:t>
            </a:r>
          </a:p>
          <a:p>
            <a:r>
              <a:rPr lang="ru-RU" dirty="0" smtClean="0"/>
              <a:t>форма существования человеческого общества; </a:t>
            </a:r>
          </a:p>
          <a:p>
            <a:r>
              <a:rPr lang="ru-RU" dirty="0" smtClean="0"/>
              <a:t>Проявление активности субъекта, выражающейся в целесообразном изменении окружающего мира, а также в преобразовании человеком самого себя</a:t>
            </a:r>
          </a:p>
          <a:p>
            <a:endParaRPr lang="ru-RU" dirty="0"/>
          </a:p>
        </p:txBody>
      </p:sp>
      <p:pic>
        <p:nvPicPr>
          <p:cNvPr id="8" name="Объект 7" descr="Внеурочная &lt;strong&gt;деятельность&lt;/strong&gt; | Гимназия № 293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275" y="2063750"/>
            <a:ext cx="3784600" cy="3311525"/>
          </a:xfrm>
        </p:spPr>
      </p:pic>
    </p:spTree>
    <p:extLst>
      <p:ext uri="{BB962C8B-B14F-4D97-AF65-F5344CB8AC3E}">
        <p14:creationId xmlns:p14="http://schemas.microsoft.com/office/powerpoint/2010/main" val="313198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868" y="0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деятельности  (стр.91-93)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64440181"/>
              </p:ext>
            </p:extLst>
          </p:nvPr>
        </p:nvGraphicFramePr>
        <p:xfrm>
          <a:off x="685800" y="1319349"/>
          <a:ext cx="10561320" cy="4937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743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Потребности и интересы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Потребность – переживаемая и осознаваемая человеком нужда в том, что необходимо для поддержания его организма и развития личности </a:t>
            </a:r>
            <a:endParaRPr lang="ru-RU" dirty="0"/>
          </a:p>
        </p:txBody>
      </p:sp>
      <p:pic>
        <p:nvPicPr>
          <p:cNvPr id="6" name="Объект 5" descr="ЗАЧЕМ И КАК УПРАВЛЯТЬ &lt;strong&gt;ПОТРЕБНОСТЯМИ&lt;/strong&gt;? ЧАСТЬ ПЕРВАЯ - WayISay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325" y="1843940"/>
            <a:ext cx="6044479" cy="2859038"/>
          </a:xfrm>
        </p:spPr>
      </p:pic>
    </p:spTree>
    <p:extLst>
      <p:ext uri="{BB962C8B-B14F-4D97-AF65-F5344CB8AC3E}">
        <p14:creationId xmlns:p14="http://schemas.microsoft.com/office/powerpoint/2010/main" val="2795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670" y="372292"/>
            <a:ext cx="10396882" cy="11581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Классификации потребностей</a:t>
            </a:r>
            <a:br>
              <a:rPr lang="ru-RU" dirty="0" smtClean="0"/>
            </a:br>
            <a:r>
              <a:rPr lang="ru-RU" dirty="0" smtClean="0"/>
              <a:t>(стр. 92) . Составить схемы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24962674"/>
              </p:ext>
            </p:extLst>
          </p:nvPr>
        </p:nvGraphicFramePr>
        <p:xfrm>
          <a:off x="685800" y="2063750"/>
          <a:ext cx="5087938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244093911"/>
              </p:ext>
            </p:extLst>
          </p:nvPr>
        </p:nvGraphicFramePr>
        <p:xfrm>
          <a:off x="5994400" y="2063750"/>
          <a:ext cx="5086350" cy="33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9612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&lt;strong&gt;Рубинштейн&lt;/strong&gt; &lt;strong&gt;С. Л&lt;/strong&gt;. - выдающийся советский психолог и философ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947" y="2063750"/>
            <a:ext cx="2483643" cy="3311525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 smtClean="0"/>
              <a:t>Человек редко достигает состояния полного , завершенного удовлетворения потребностей.  </a:t>
            </a:r>
          </a:p>
          <a:p>
            <a:r>
              <a:rPr lang="ru-RU" dirty="0" smtClean="0"/>
              <a:t>Если одна потребность удовлетворена, другая всплывает на поверхность и направляет внимание и усилия человека. </a:t>
            </a:r>
          </a:p>
          <a:p>
            <a:r>
              <a:rPr lang="ru-RU" dirty="0" smtClean="0"/>
              <a:t>Потребности «</a:t>
            </a:r>
            <a:r>
              <a:rPr lang="ru-RU" dirty="0" err="1" smtClean="0"/>
              <a:t>ненасыщаемы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70827" y="5595085"/>
            <a:ext cx="1863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С.Л. Рубинштейн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09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854" y="137160"/>
            <a:ext cx="11214460" cy="1151965"/>
          </a:xfrm>
        </p:spPr>
        <p:txBody>
          <a:bodyPr>
            <a:noAutofit/>
          </a:bodyPr>
          <a:lstStyle/>
          <a:p>
            <a:r>
              <a:rPr lang="ru-RU" sz="2800" dirty="0" smtClean="0"/>
              <a:t>Интерес – целенаправленное избирательное отношение к объекту в силу его жизненного значения и (или) эмоциональной привлекательности 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По сферам общественной жизни 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Экономические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Политические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Социальные</a:t>
            </a:r>
            <a:endParaRPr lang="ru-RU" sz="2400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По временным параметрам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Долгосрочные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Краткосрочные </a:t>
            </a:r>
          </a:p>
          <a:p>
            <a:endParaRPr lang="ru-RU" sz="2400" dirty="0"/>
          </a:p>
        </p:txBody>
      </p:sp>
      <p:sp>
        <p:nvSpPr>
          <p:cNvPr id="7" name="Объек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smtClean="0"/>
              <a:t>По критерию субъектов 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17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Индивидуальные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Групповые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Общезначимые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6787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61</TotalTime>
  <Words>298</Words>
  <Application>Microsoft Office PowerPoint</Application>
  <PresentationFormat>Широкоэкранный</PresentationFormat>
  <Paragraphs>63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Impact</vt:lpstr>
      <vt:lpstr>Times New Roman</vt:lpstr>
      <vt:lpstr>Главное мероприятие</vt:lpstr>
      <vt:lpstr>Презентация PowerPoint</vt:lpstr>
      <vt:lpstr>А возможно ли ничего не делать в реальной жизни?</vt:lpstr>
      <vt:lpstr>Деятельность как способ существования людей </vt:lpstr>
      <vt:lpstr>Существовать – значит действовать </vt:lpstr>
      <vt:lpstr>Структура деятельности  (стр.91-93)</vt:lpstr>
      <vt:lpstr>Потребности и интересы </vt:lpstr>
      <vt:lpstr>Классификации потребностей (стр. 92) . Составить схемы </vt:lpstr>
      <vt:lpstr>Презентация PowerPoint</vt:lpstr>
      <vt:lpstr>Интерес – целенаправленное избирательное отношение к объекту в силу его жизненного значения и (или) эмоциональной привлекательности </vt:lpstr>
      <vt:lpstr>Многообразие видов деятельности </vt:lpstr>
      <vt:lpstr>Виды деятельности </vt:lpstr>
      <vt:lpstr>Деятельность и самореализация </vt:lpstr>
      <vt:lpstr>Какие виды деятельности иллюстрируют эти фото? В каких из них больше возможностей для творчества? </vt:lpstr>
      <vt:lpstr>Уровни самореализации 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2023-10-03T14:08:53Z</dcterms:created>
  <dcterms:modified xsi:type="dcterms:W3CDTF">2023-10-03T15:10:31Z</dcterms:modified>
</cp:coreProperties>
</file>