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60" r:id="rId3"/>
    <p:sldId id="261" r:id="rId4"/>
    <p:sldId id="256" r:id="rId5"/>
    <p:sldId id="257" r:id="rId6"/>
    <p:sldId id="258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AutoShape 4" descr="https://this-person-does-not-exist.com/img/avatar-d94c9f77274a64e3e25f63321b7e8b0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06" name="AutoShape 6" descr="https://this-person-does-not-exist.com/img/avatar-d94c9f77274a64e3e25f63321b7e8b0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08" name="AutoShape 8" descr="https://this-person-does-not-exist.com/img/avatar-d94c9f77274a64e3e25f63321b7e8b0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Заголовок 2"/>
          <p:cNvSpPr txBox="1">
            <a:spLocks/>
          </p:cNvSpPr>
          <p:nvPr/>
        </p:nvSpPr>
        <p:spPr>
          <a:xfrm>
            <a:off x="827584" y="1210130"/>
            <a:ext cx="7488832" cy="64807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МБОУ «</a:t>
            </a:r>
            <a:r>
              <a:rPr kumimoji="0" lang="ru-RU" sz="2400" i="0" u="none" strike="noStrike" kern="1200" normalizeH="0" baseline="0" noProof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Разъезд-Корсинская</a:t>
            </a:r>
            <a:r>
              <a:rPr kumimoji="0" lang="ru-RU" sz="24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ООШ»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Арского муниципального района Республики Татарстан</a:t>
            </a:r>
            <a:endParaRPr kumimoji="0" lang="ru-RU" sz="2400" i="0" u="none" strike="noStrike" kern="120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Содержимое 1"/>
          <p:cNvSpPr txBox="1">
            <a:spLocks/>
          </p:cNvSpPr>
          <p:nvPr/>
        </p:nvSpPr>
        <p:spPr>
          <a:xfrm>
            <a:off x="3995936" y="2924944"/>
            <a:ext cx="4464496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Symbol" pitchFamily="18" charset="2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Учитель английского языка</a:t>
            </a:r>
            <a:r>
              <a:rPr kumimoji="0" lang="ru-RU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9615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92214" y="4797152"/>
            <a:ext cx="7408333" cy="104156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 smtClean="0"/>
              <a:t>Если какой-то интеллект нас и уничтожит, то скорее низкий, чем искусственный.</a:t>
            </a:r>
            <a:endParaRPr lang="ru-RU" sz="2800" b="1" dirty="0"/>
          </a:p>
        </p:txBody>
      </p:sp>
      <p:sp>
        <p:nvSpPr>
          <p:cNvPr id="4" name="Объект 1"/>
          <p:cNvSpPr txBox="1">
            <a:spLocks/>
          </p:cNvSpPr>
          <p:nvPr/>
        </p:nvSpPr>
        <p:spPr>
          <a:xfrm>
            <a:off x="881273" y="764703"/>
            <a:ext cx="7408333" cy="104156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800" b="1" dirty="0">
                <a:solidFill>
                  <a:schemeClr val="bg1"/>
                </a:solidFill>
              </a:rPr>
              <a:t>Искусственный интеллект — фундаментальная угроза для всего человечества.</a:t>
            </a:r>
          </a:p>
        </p:txBody>
      </p:sp>
    </p:spTree>
    <p:extLst>
      <p:ext uri="{BB962C8B-B14F-4D97-AF65-F5344CB8AC3E}">
        <p14:creationId xmlns:p14="http://schemas.microsoft.com/office/powerpoint/2010/main" val="3699696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7584" y="1772816"/>
            <a:ext cx="7408333" cy="345069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b="1" dirty="0" smtClean="0"/>
              <a:t>Спасибо за </a:t>
            </a:r>
          </a:p>
          <a:p>
            <a:pPr marL="0" indent="0" algn="ctr">
              <a:buNone/>
            </a:pPr>
            <a:r>
              <a:rPr lang="ru-RU" sz="6600" b="1" dirty="0" smtClean="0"/>
              <a:t>внимание!</a:t>
            </a:r>
            <a:endParaRPr lang="ru-RU" sz="6600" b="1" dirty="0"/>
          </a:p>
        </p:txBody>
      </p:sp>
    </p:spTree>
    <p:extLst>
      <p:ext uri="{BB962C8B-B14F-4D97-AF65-F5344CB8AC3E}">
        <p14:creationId xmlns:p14="http://schemas.microsoft.com/office/powerpoint/2010/main" val="491429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s://this-person-does-not-exist.com/img/avatar-3de6188755e20ab62b28c8ee933271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764704"/>
            <a:ext cx="2520280" cy="25202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1204" name="AutoShape 4" descr="https://this-person-does-not-exist.com/img/avatar-d94c9f77274a64e3e25f63321b7e8b0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06" name="AutoShape 6" descr="https://this-person-does-not-exist.com/img/avatar-d94c9f77274a64e3e25f63321b7e8b0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08" name="AutoShape 8" descr="https://this-person-does-not-exist.com/img/avatar-d94c9f77274a64e3e25f63321b7e8b0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10" name="AutoShape 10" descr="https://this-person-does-not-exist.com/img/avatar-d94c9f77274a64e3e25f63321b7e8b0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12" name="Picture 12" descr="https://this-person-does-not-exist.com/img/avatar-5cf783e41fc502e5421f33c7e1a935b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764704"/>
            <a:ext cx="2520280" cy="25202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14" name="Picture 14" descr="https://this-person-does-not-exist.com/img/avatar-80d6fc0f92be2f8524bffad26cc693b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3789040"/>
            <a:ext cx="2448272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16" name="Picture 16" descr="https://this-person-does-not-exist.com/img/avatar-0deba115dc7b6f8ec01acfdf5c304e4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3789040"/>
            <a:ext cx="2376264" cy="23762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62661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s://this-person-does-not-exist.com/img/avatar-3de6188755e20ab62b28c8ee933271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763781"/>
            <a:ext cx="2520280" cy="25202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1204" name="AutoShape 4" descr="https://this-person-does-not-exist.com/img/avatar-d94c9f77274a64e3e25f63321b7e8b0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06" name="AutoShape 6" descr="https://this-person-does-not-exist.com/img/avatar-d94c9f77274a64e3e25f63321b7e8b0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08" name="AutoShape 8" descr="https://this-person-does-not-exist.com/img/avatar-d94c9f77274a64e3e25f63321b7e8b0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10" name="AutoShape 10" descr="https://this-person-does-not-exist.com/img/avatar-d94c9f77274a64e3e25f63321b7e8b0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12" name="Picture 12" descr="https://this-person-does-not-exist.com/img/avatar-5cf783e41fc502e5421f33c7e1a935b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749360"/>
            <a:ext cx="2520280" cy="25202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14" name="Picture 14" descr="https://this-person-does-not-exist.com/img/avatar-80d6fc0f92be2f8524bffad26cc693b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560" y="3832270"/>
            <a:ext cx="2448272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16" name="Picture 16" descr="https://this-person-does-not-exist.com/img/avatar-0deba115dc7b6f8ec01acfdf5c304e4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22420" y="3814758"/>
            <a:ext cx="2376264" cy="23762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17 нояб., 15.48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489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5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15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738" y="836712"/>
            <a:ext cx="8412427" cy="47319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Робот-пылесос Xiaomi Roidmi eve - «Говорящий робот со станцией сбора пыли.  Хотите мыть полы только 4 раза в год? И чистить робот-пылесос раз в 3  месяца? Тогда этот упрямый помощник для вас!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46" r="1108" b="3858"/>
          <a:stretch/>
        </p:blipFill>
        <p:spPr bwMode="auto">
          <a:xfrm>
            <a:off x="1691680" y="191883"/>
            <a:ext cx="6060682" cy="6374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6" descr="Why is my Freezer Door so Hard to Open? - Michigan Appliance Repai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20688"/>
            <a:ext cx="6540919" cy="45713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51819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2636912"/>
            <a:ext cx="7876397" cy="34506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b="1" dirty="0"/>
              <a:t>Если упростить, искусственный интеллект (ИИ) — это система или машина, которые могут </a:t>
            </a:r>
            <a:r>
              <a:rPr lang="ru-RU" sz="3200" b="1" dirty="0">
                <a:solidFill>
                  <a:srgbClr val="00B050"/>
                </a:solidFill>
              </a:rPr>
              <a:t>имитировать человеческое поведение</a:t>
            </a:r>
            <a:r>
              <a:rPr lang="ru-RU" sz="3200" b="1" dirty="0"/>
              <a:t>, чтобы выполнять задачи, и постепенно </a:t>
            </a:r>
            <a:r>
              <a:rPr lang="ru-RU" sz="3200" b="1" dirty="0">
                <a:solidFill>
                  <a:srgbClr val="00B050"/>
                </a:solidFill>
              </a:rPr>
              <a:t>обучаться</a:t>
            </a:r>
            <a:r>
              <a:rPr lang="ru-RU" sz="3200" b="1" dirty="0"/>
              <a:t>, используя собираемую информацию.</a:t>
            </a:r>
          </a:p>
        </p:txBody>
      </p:sp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</p:spPr>
        <p:txBody>
          <a:bodyPr/>
          <a:lstStyle/>
          <a:p>
            <a:r>
              <a:rPr lang="tt-RU" b="1" dirty="0" smtClean="0"/>
              <a:t>И</a:t>
            </a:r>
            <a:r>
              <a:rPr lang="ru-RU" b="1" dirty="0" err="1" smtClean="0"/>
              <a:t>скусственный</a:t>
            </a:r>
            <a:r>
              <a:rPr lang="ru-RU" b="1" dirty="0" smtClean="0"/>
              <a:t> </a:t>
            </a:r>
            <a:r>
              <a:rPr lang="ru-RU" b="1" dirty="0"/>
              <a:t>интеллект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6737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b="1" cap="all" dirty="0">
                <a:solidFill>
                  <a:schemeClr val="tx2"/>
                </a:solidFill>
              </a:rPr>
              <a:t>ИСКУССТВЕННЫЙ ИНТЕЛЛЕКТ ДЛЯ ИЗУЧЕНИЯ ИНОСТРАННЫХ ЯЗЫКОВ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2050" name="Picture 2" descr="ТОП-50 ресурсов для изучения английского языка (блоги, форумы, приложения,  сервисы и тд…) - LingvaFlav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780928"/>
            <a:ext cx="6280920" cy="31404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4773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CE Speaking: как готовиться и отвечать на каждой части экзамена ‹ Инглек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84784"/>
            <a:ext cx="5715000" cy="38862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252728"/>
          </a:xfrm>
        </p:spPr>
        <p:txBody>
          <a:bodyPr/>
          <a:lstStyle/>
          <a:p>
            <a:r>
              <a:rPr lang="tt-RU" b="1" dirty="0" smtClean="0">
                <a:solidFill>
                  <a:schemeClr val="tx2"/>
                </a:solidFill>
              </a:rPr>
              <a:t>ГОВОРЕНИЕ</a:t>
            </a:r>
            <a:endParaRPr lang="ru-RU" b="1" dirty="0">
              <a:solidFill>
                <a:schemeClr val="tx2"/>
              </a:solidFill>
            </a:endParaRPr>
          </a:p>
        </p:txBody>
      </p:sp>
      <p:pic>
        <p:nvPicPr>
          <p:cNvPr id="3076" name="Picture 4" descr="Голосовой набор текста в Гугл Документах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576" y="1628800"/>
            <a:ext cx="1659988" cy="16599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Гугл Ассистент + голосовой ввод на клавиатуре - Mi Max 3 - Mi Community -  Xiaomi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2182847"/>
            <a:ext cx="1944216" cy="12357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Яндекс Переводчик с помощником Алиса переводит онлайн с русского,  английского и других языков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5110840"/>
            <a:ext cx="2483969" cy="13969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3186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b="1" dirty="0" smtClean="0">
                <a:solidFill>
                  <a:schemeClr val="tx2"/>
                </a:solidFill>
              </a:rPr>
              <a:t>ЛЕКСИКА</a:t>
            </a:r>
            <a:endParaRPr lang="ru-RU" b="1" dirty="0">
              <a:solidFill>
                <a:schemeClr val="tx2"/>
              </a:solidFill>
            </a:endParaRPr>
          </a:p>
        </p:txBody>
      </p:sp>
      <p:pic>
        <p:nvPicPr>
          <p:cNvPr id="4098" name="Picture 2" descr="Vocabulary Development | Time4Learn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1" y="2276872"/>
            <a:ext cx="7406537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Semantris от Google: как ИИ помогает учить английский играючи / Хабр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479049"/>
            <a:ext cx="1587876" cy="12004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Quick, Draw!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980728"/>
            <a:ext cx="2102085" cy="11035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9350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ПИСЬМО, РИСОВАНИЕ, ЧТЕНИЕ, МУЗЫКА…</a:t>
            </a:r>
            <a:endParaRPr lang="ru-RU" b="1" dirty="0">
              <a:solidFill>
                <a:schemeClr val="tx2"/>
              </a:solidFill>
            </a:endParaRPr>
          </a:p>
        </p:txBody>
      </p:sp>
      <p:pic>
        <p:nvPicPr>
          <p:cNvPr id="5122" name="Picture 2" descr="Talk to Books by Google AI - Experiments with Goog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970" y="2098219"/>
            <a:ext cx="2808312" cy="16784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Word Synth | Music Service Learni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8510" y="2075116"/>
            <a:ext cx="3816424" cy="17015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TensorFire - Product Information, Latest Updates, and Reviews 2022 |  Product Hun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246805"/>
            <a:ext cx="2180634" cy="19460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Google Autodraw, la nueva herramienta que mejora tus diseño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7192" y="4225489"/>
            <a:ext cx="2373551" cy="1584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Thing Translator by Dan Motzenbecker - Experiments with Googl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499648"/>
            <a:ext cx="2560724" cy="1440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523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136</TotalTime>
  <Words>68</Words>
  <Application>Microsoft Office PowerPoint</Application>
  <PresentationFormat>Экран (4:3)</PresentationFormat>
  <Paragraphs>13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Волна</vt:lpstr>
      <vt:lpstr>Презентация PowerPoint</vt:lpstr>
      <vt:lpstr>Презентация PowerPoint</vt:lpstr>
      <vt:lpstr>Презентация PowerPoint</vt:lpstr>
      <vt:lpstr>Презентация PowerPoint</vt:lpstr>
      <vt:lpstr>Искусственный интеллект</vt:lpstr>
      <vt:lpstr>ИСКУССТВЕННЫЙ ИНТЕЛЛЕКТ ДЛЯ ИЗУЧЕНИЯ ИНОСТРАННЫХ ЯЗЫКОВ</vt:lpstr>
      <vt:lpstr>ГОВОРЕНИЕ</vt:lpstr>
      <vt:lpstr>ЛЕКСИКА</vt:lpstr>
      <vt:lpstr>ПИСЬМО, РИСОВАНИЕ, ЧТЕНИЕ, МУЗЫКА…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Ирек</dc:creator>
  <cp:lastModifiedBy>Uchitel</cp:lastModifiedBy>
  <cp:revision>24</cp:revision>
  <dcterms:created xsi:type="dcterms:W3CDTF">2022-11-17T12:40:13Z</dcterms:created>
  <dcterms:modified xsi:type="dcterms:W3CDTF">2023-10-03T15:17:45Z</dcterms:modified>
</cp:coreProperties>
</file>