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64" r:id="rId6"/>
    <p:sldId id="259" r:id="rId7"/>
    <p:sldId id="265" r:id="rId8"/>
    <p:sldId id="260" r:id="rId9"/>
    <p:sldId id="261" r:id="rId10"/>
    <p:sldId id="262" r:id="rId11"/>
    <p:sldId id="263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7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4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9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9740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642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1153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639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522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336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8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24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8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39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72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662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41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25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51C44-406B-49BD-9283-7E2CE7057AF5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F5C9248-B603-4EDC-9BCE-52CCA3604C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55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4765" y="167424"/>
            <a:ext cx="9144000" cy="364472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/>
              <a:t>В.П.Астафьев</a:t>
            </a:r>
            <a:r>
              <a:rPr lang="ru-RU" dirty="0"/>
              <a:t>. «Фотография, на которой меня нет». Автобиографический характер рассказа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42" y="3925909"/>
            <a:ext cx="2932091" cy="29320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473" y="3856196"/>
            <a:ext cx="4268987" cy="284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589213" y="101599"/>
            <a:ext cx="8915400" cy="6485467"/>
          </a:xfrm>
        </p:spPr>
        <p:txBody>
          <a:bodyPr/>
          <a:lstStyle/>
          <a:p>
            <a:r>
              <a:rPr lang="ru-RU" sz="2400" b="1" dirty="0"/>
              <a:t>№ 7. «…стали кататься с такого обрыва, с какого ни один разумный человек никогда не катался</a:t>
            </a:r>
            <a:r>
              <a:rPr lang="ru-RU" sz="2400" b="1" dirty="0" smtClean="0"/>
              <a:t>».</a:t>
            </a:r>
          </a:p>
          <a:p>
            <a:r>
              <a:rPr lang="ru-RU" sz="2400" dirty="0"/>
              <a:t>- Рассказчик и его друг Санька.</a:t>
            </a:r>
          </a:p>
          <a:p>
            <a:r>
              <a:rPr lang="ru-RU" sz="2400" b="1" dirty="0"/>
              <a:t>№ 8. «Раскидал одежонку, прижал ноги, ровно бы вывернутые в суставах, к горячим кирпичам русской печи, потом растирал ладонями</a:t>
            </a:r>
            <a:r>
              <a:rPr lang="ru-RU" sz="2400" b="1" dirty="0" smtClean="0"/>
              <a:t>…».</a:t>
            </a:r>
          </a:p>
          <a:p>
            <a:r>
              <a:rPr lang="ru-RU" sz="2400" dirty="0"/>
              <a:t>- Рассказчик.</a:t>
            </a:r>
          </a:p>
          <a:p>
            <a:r>
              <a:rPr lang="ru-RU" sz="2400" b="1" dirty="0"/>
              <a:t>№ 9. «Она зажгла лампу, унесла ее с собой в </a:t>
            </a:r>
            <a:r>
              <a:rPr lang="ru-RU" sz="2400" b="1" dirty="0" err="1"/>
              <a:t>куть</a:t>
            </a:r>
            <a:r>
              <a:rPr lang="ru-RU" sz="2400" b="1" dirty="0"/>
              <a:t> и там зазвенела посудою, флакончиками, баночками, скляночками - ищет подходящее лекарство».</a:t>
            </a:r>
          </a:p>
          <a:p>
            <a:r>
              <a:rPr lang="ru-RU" sz="2400" dirty="0"/>
              <a:t>- Бабушка рассказчика, Катерина Петровна.</a:t>
            </a:r>
          </a:p>
          <a:p>
            <a:r>
              <a:rPr lang="ru-RU" sz="2400" b="1" dirty="0"/>
              <a:t>№ 10. «Выдохлась, умолкла докторша, заткнула граненый длинный флакон, прислонила его к печной трубе, укутала мои ноги старой пуховой шалью».</a:t>
            </a:r>
          </a:p>
          <a:p>
            <a:r>
              <a:rPr lang="ru-RU" sz="2400" dirty="0"/>
              <a:t>- Бабушка рассказчика, Катерина Петровна.</a:t>
            </a: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10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2401"/>
            <a:ext cx="8915400" cy="6595532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№ 11. «Он помялся, помялся, потоптался, потоптался и скинул с себя новую коричневую телогрейку, выданную ему дядей </a:t>
            </a:r>
            <a:r>
              <a:rPr lang="ru-RU" sz="2400" b="1" dirty="0" err="1"/>
              <a:t>Левонтием</a:t>
            </a:r>
            <a:r>
              <a:rPr lang="ru-RU" sz="2400" b="1" dirty="0"/>
              <a:t> по случаю фотографирования».</a:t>
            </a:r>
          </a:p>
          <a:p>
            <a:r>
              <a:rPr lang="ru-RU" sz="2400" dirty="0"/>
              <a:t>- Санька, друг рассказчика.</a:t>
            </a:r>
          </a:p>
          <a:p>
            <a:r>
              <a:rPr lang="ru-RU" sz="2400" b="1" dirty="0"/>
              <a:t>№ 12. «…покидала в меня одежонку: рубаху, пальтишко, шапку, рукавицы, катанки - все покидала. - Ступай, ступай!»</a:t>
            </a:r>
          </a:p>
          <a:p>
            <a:r>
              <a:rPr lang="ru-RU" sz="2400" dirty="0"/>
              <a:t>- Бабушка рассказчика, Катерина Петровна.</a:t>
            </a:r>
          </a:p>
          <a:p>
            <a:r>
              <a:rPr lang="ru-RU" sz="2400" dirty="0"/>
              <a:t> </a:t>
            </a:r>
            <a:r>
              <a:rPr lang="ru-RU" sz="2400" b="1" dirty="0"/>
              <a:t>№ 13. «Потом </a:t>
            </a:r>
            <a:r>
              <a:rPr lang="ru-RU" sz="2400" b="1" u="sng" dirty="0"/>
              <a:t>его</a:t>
            </a:r>
            <a:r>
              <a:rPr lang="ru-RU" sz="2400" b="1" dirty="0"/>
              <a:t> словно коробейники из мешка вытряхнут, нарядного, пьяного, с гостинцами и подарками».</a:t>
            </a:r>
          </a:p>
          <a:p>
            <a:r>
              <a:rPr lang="ru-RU" sz="2400" dirty="0"/>
              <a:t>- Терентий, муж тетки Авдотьи.</a:t>
            </a:r>
          </a:p>
          <a:p>
            <a:r>
              <a:rPr lang="ru-RU" sz="2400" b="1" dirty="0"/>
              <a:t>№ 14. «вся жизнью издерганная, худая, бурная, бегучая, все в ней навалом - и легкомыслие, и доброта, и бабья сварливость».</a:t>
            </a:r>
          </a:p>
          <a:p>
            <a:r>
              <a:rPr lang="ru-RU" sz="2400" dirty="0"/>
              <a:t>- Тетка Авдотья, соседка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427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9859" y="437882"/>
            <a:ext cx="10301421" cy="515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04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676400" y="0"/>
            <a:ext cx="10515600" cy="66775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b="1" dirty="0"/>
              <a:t>1.С кем жил мальчик этого рассказа? </a:t>
            </a:r>
            <a:br>
              <a:rPr lang="ru-RU" sz="4000" b="1" dirty="0"/>
            </a:br>
            <a:r>
              <a:rPr lang="ru-RU" sz="4000" b="1" dirty="0"/>
              <a:t>2.Как звали друга мальчика?  </a:t>
            </a:r>
            <a:br>
              <a:rPr lang="ru-RU" sz="4000" b="1" dirty="0"/>
            </a:br>
            <a:r>
              <a:rPr lang="ru-RU" sz="4000" b="1" dirty="0"/>
              <a:t>3.Какое время года происходят события? </a:t>
            </a:r>
            <a:br>
              <a:rPr lang="ru-RU" sz="4000" b="1" dirty="0"/>
            </a:br>
            <a:r>
              <a:rPr lang="ru-RU" sz="4000" b="1" dirty="0"/>
              <a:t>4. Какой болезнью страдал мальчик? </a:t>
            </a:r>
            <a:br>
              <a:rPr lang="ru-RU" sz="4000" b="1" dirty="0"/>
            </a:br>
            <a:r>
              <a:rPr lang="ru-RU" sz="4000" b="1" dirty="0"/>
              <a:t>5.Почему простуда далась мальчику с трудом? </a:t>
            </a:r>
            <a:br>
              <a:rPr lang="ru-RU" sz="4000" b="1" dirty="0"/>
            </a:br>
            <a:r>
              <a:rPr lang="ru-RU" sz="4000" b="1" dirty="0"/>
              <a:t>6.От кого ему передалась болезнь? </a:t>
            </a:r>
            <a:br>
              <a:rPr lang="ru-RU" sz="4000" b="1" dirty="0"/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2817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989" y="90153"/>
            <a:ext cx="6685528" cy="4198512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70649" y="3482874"/>
            <a:ext cx="5607450" cy="311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95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94086"/>
            <a:ext cx="10515600" cy="648451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b="1" dirty="0" smtClean="0"/>
              <a:t>7. Где поселили фотографа? </a:t>
            </a:r>
            <a:br>
              <a:rPr lang="ru-RU" sz="4000" b="1" dirty="0" smtClean="0"/>
            </a:br>
            <a:r>
              <a:rPr lang="ru-RU" sz="4000" b="1" dirty="0" smtClean="0"/>
              <a:t>8. Сколько лет было учителю? </a:t>
            </a:r>
            <a:br>
              <a:rPr lang="ru-RU" sz="4000" b="1" dirty="0" smtClean="0"/>
            </a:br>
            <a:r>
              <a:rPr lang="ru-RU" sz="4000" b="1" dirty="0" smtClean="0"/>
              <a:t>9. Как звали бабушку рассказчика? </a:t>
            </a:r>
            <a:br>
              <a:rPr lang="ru-RU" sz="4000" b="1" dirty="0" smtClean="0"/>
            </a:br>
            <a:r>
              <a:rPr lang="ru-RU" sz="4000" b="1" dirty="0" smtClean="0"/>
              <a:t>10.Почему, когда учитель гулял с ребятами в лесу, он не знал того, что обычно знают простые, деревенские люди? </a:t>
            </a:r>
            <a:br>
              <a:rPr lang="ru-RU" sz="4000" b="1" dirty="0" smtClean="0"/>
            </a:br>
            <a:r>
              <a:rPr lang="ru-RU" sz="4000" b="1" dirty="0" smtClean="0"/>
              <a:t>11.Где учитель с ребятами встретили змею?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000" b="1" dirty="0" smtClean="0"/>
              <a:t>12.Кем была жена учителя? 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7031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2433" y="186036"/>
            <a:ext cx="4159877" cy="6252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947" y="1120463"/>
            <a:ext cx="5558971" cy="438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1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3399" y="0"/>
            <a:ext cx="10388601" cy="654473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800" b="1" dirty="0" smtClean="0"/>
              <a:t>13.Как относились люди к учителю?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800" b="1" dirty="0" smtClean="0"/>
              <a:t>14.Кто еще не стал фотографироваться? 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800" b="1" dirty="0" smtClean="0"/>
              <a:t>15. Каким образом фотограф очутился в этом селе?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800" b="1" dirty="0" smtClean="0"/>
              <a:t>16. Какая река находилась рядом? </a:t>
            </a:r>
            <a:br>
              <a:rPr lang="ru-RU" sz="4800" b="1" dirty="0" smtClean="0"/>
            </a:br>
            <a:r>
              <a:rPr lang="ru-RU" sz="4800" b="1" dirty="0" smtClean="0"/>
              <a:t>17. Как подписана фотография?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284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5768" y="334851"/>
            <a:ext cx="10068673" cy="631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71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2600" y="624110"/>
            <a:ext cx="8482012" cy="5725890"/>
          </a:xfrm>
        </p:spPr>
        <p:txBody>
          <a:bodyPr>
            <a:normAutofit/>
          </a:bodyPr>
          <a:lstStyle/>
          <a:p>
            <a:r>
              <a:rPr lang="ru-RU" sz="4800" b="1" dirty="0"/>
              <a:t>Задание:</a:t>
            </a:r>
            <a:r>
              <a:rPr lang="ru-RU" sz="4800" dirty="0"/>
              <a:t> </a:t>
            </a:r>
            <a:r>
              <a:rPr lang="ru-RU" sz="4800" i="1" dirty="0"/>
              <a:t>по цитате из текста определите, о ком из героев рассказа В. П. Астафьева «Фотография, на которой меня нет» идет речь: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1940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97932"/>
            <a:ext cx="8915400" cy="6358467"/>
          </a:xfrm>
        </p:spPr>
        <p:txBody>
          <a:bodyPr/>
          <a:lstStyle/>
          <a:p>
            <a:r>
              <a:rPr lang="ru-RU" b="1" i="1" dirty="0"/>
              <a:t>№ 1. «…они жили в одной половине </a:t>
            </a:r>
            <a:r>
              <a:rPr lang="ru-RU" b="1" i="1" dirty="0" err="1"/>
              <a:t>дряхленького</a:t>
            </a:r>
            <a:r>
              <a:rPr lang="ru-RU" b="1" i="1" dirty="0"/>
              <a:t> домишка, оставшегося от выселенцев, и был у них маленький парнишка-ревун».</a:t>
            </a:r>
          </a:p>
          <a:p>
            <a:r>
              <a:rPr lang="ru-RU" dirty="0"/>
              <a:t>- Учитель Евгений Николаевич и его жена, Евгения Николаевна</a:t>
            </a:r>
            <a:r>
              <a:rPr lang="ru-RU" dirty="0" smtClean="0"/>
              <a:t>.</a:t>
            </a:r>
          </a:p>
          <a:p>
            <a:r>
              <a:rPr lang="ru-RU" b="1" dirty="0"/>
              <a:t>№ 2. «</a:t>
            </a:r>
            <a:r>
              <a:rPr lang="ru-RU" b="1" u="sng" dirty="0"/>
              <a:t>(…)</a:t>
            </a:r>
            <a:r>
              <a:rPr lang="ru-RU" b="1" dirty="0"/>
              <a:t> три раза заговаривала пупок </a:t>
            </a:r>
            <a:r>
              <a:rPr lang="ru-RU" b="1" dirty="0" err="1"/>
              <a:t>дитенку</a:t>
            </a:r>
            <a:r>
              <a:rPr lang="ru-RU" b="1" dirty="0"/>
              <a:t>».</a:t>
            </a:r>
          </a:p>
          <a:p>
            <a:r>
              <a:rPr lang="ru-RU" dirty="0"/>
              <a:t>- Бабушка рассказчика, Катерина Петровна</a:t>
            </a:r>
            <a:r>
              <a:rPr lang="ru-RU" dirty="0" smtClean="0"/>
              <a:t>.</a:t>
            </a:r>
          </a:p>
          <a:p>
            <a:r>
              <a:rPr lang="ru-RU" b="1" dirty="0"/>
              <a:t>№ 3. «Она отозвала учителя в </a:t>
            </a:r>
            <a:r>
              <a:rPr lang="ru-RU" b="1" dirty="0" err="1"/>
              <a:t>куть</a:t>
            </a:r>
            <a:r>
              <a:rPr lang="ru-RU" b="1" dirty="0"/>
              <a:t> и с напором, правда, конфузливым, взялась его убеждать: «Им </a:t>
            </a:r>
            <a:r>
              <a:rPr lang="ru-RU" b="1" dirty="0" err="1"/>
              <a:t>тама</a:t>
            </a:r>
            <a:r>
              <a:rPr lang="ru-RU" b="1" dirty="0"/>
              <a:t> нельзя</a:t>
            </a:r>
            <a:r>
              <a:rPr lang="ru-RU" b="1" dirty="0" smtClean="0"/>
              <a:t>».</a:t>
            </a:r>
          </a:p>
          <a:p>
            <a:r>
              <a:rPr lang="ru-RU" dirty="0"/>
              <a:t>- Тетка Авдотья.</a:t>
            </a:r>
          </a:p>
          <a:p>
            <a:r>
              <a:rPr lang="ru-RU" b="1" dirty="0"/>
              <a:t>№ 4. «</a:t>
            </a:r>
            <a:r>
              <a:rPr lang="ru-RU" b="1" u="sng" dirty="0"/>
              <a:t>(…) </a:t>
            </a:r>
            <a:r>
              <a:rPr lang="ru-RU" b="1" dirty="0"/>
              <a:t>был пристроен на ночь у десятника </a:t>
            </a:r>
            <a:r>
              <a:rPr lang="ru-RU" b="1" dirty="0" err="1"/>
              <a:t>сплавконторы</a:t>
            </a:r>
            <a:r>
              <a:rPr lang="ru-RU" b="1" dirty="0" smtClean="0"/>
              <a:t>».</a:t>
            </a:r>
          </a:p>
          <a:p>
            <a:r>
              <a:rPr lang="ru-RU" dirty="0"/>
              <a:t>- Фотограф.</a:t>
            </a:r>
          </a:p>
          <a:p>
            <a:r>
              <a:rPr lang="ru-RU" b="1" dirty="0"/>
              <a:t>№ 5. «Сам он давно женился на нашей деревенской молодице, был всем кумом, другом и советчиком по части подрядов на сплаве, лесозаготовках и выжиге извести</a:t>
            </a:r>
            <a:r>
              <a:rPr lang="ru-RU" b="1" dirty="0" smtClean="0"/>
              <a:t>».</a:t>
            </a:r>
          </a:p>
          <a:p>
            <a:r>
              <a:rPr lang="ru-RU" dirty="0"/>
              <a:t>- Десятник </a:t>
            </a:r>
            <a:r>
              <a:rPr lang="ru-RU" dirty="0" err="1"/>
              <a:t>сплавконторы</a:t>
            </a:r>
            <a:r>
              <a:rPr lang="ru-RU" dirty="0"/>
              <a:t> Илья Иванович Чехов</a:t>
            </a:r>
            <a:r>
              <a:rPr lang="ru-RU" dirty="0" smtClean="0"/>
              <a:t>.</a:t>
            </a:r>
          </a:p>
          <a:p>
            <a:r>
              <a:rPr lang="ru-RU" b="1" dirty="0"/>
              <a:t>№ 6. « (…) гужом ходили по селу, гадали, кто где сядет, кто во что оденется и какие будут распорядки</a:t>
            </a:r>
            <a:r>
              <a:rPr lang="ru-RU" b="1" dirty="0" smtClean="0"/>
              <a:t>».</a:t>
            </a:r>
          </a:p>
          <a:p>
            <a:r>
              <a:rPr lang="ru-RU" dirty="0"/>
              <a:t>- Школьники.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b="1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20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</TotalTime>
  <Words>37</Words>
  <Application>Microsoft Office PowerPoint</Application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В.П.Астафьев. «Фотография, на которой меня нет». Автобиографический характер рассказа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Задание: по цитате из текста определите, о ком из героев рассказа В. П. Астафьева «Фотография, на которой меня нет» идет речь: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nadya-27@mail.ru</dc:creator>
  <cp:lastModifiedBy>nadya-27@mail.ru</cp:lastModifiedBy>
  <cp:revision>8</cp:revision>
  <dcterms:created xsi:type="dcterms:W3CDTF">2022-04-19T12:38:12Z</dcterms:created>
  <dcterms:modified xsi:type="dcterms:W3CDTF">2023-10-03T15:15:54Z</dcterms:modified>
</cp:coreProperties>
</file>