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5" r:id="rId3"/>
    <p:sldId id="256" r:id="rId4"/>
    <p:sldId id="266" r:id="rId5"/>
    <p:sldId id="257" r:id="rId6"/>
    <p:sldId id="268" r:id="rId7"/>
    <p:sldId id="259" r:id="rId8"/>
    <p:sldId id="271" r:id="rId9"/>
    <p:sldId id="269" r:id="rId10"/>
    <p:sldId id="262" r:id="rId11"/>
    <p:sldId id="270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hyperlink" Target="https://www.google.com/search?q=%D1%81%D0%B5%D0%BA%D1%83%D0%BD%D0%B4%D0%B0%D0%BC%D0%B5%D1%80&amp;oq=%D1%81%D0%B5%D0%BA%D1%83%D0%BD%D0%B4%D0%B0%D0%BC%D0%B5%D1%80&amp;aqs=chrome..69i57j69i59j0i10i131i433i512l2j0i10i512l6.8195j0j7&amp;sourceid=chrome&amp;ie=UTF-8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jp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/search?q=%D1%81%D0%B5%D0%BA%D1%83%D0%BD%D0%B4%D0%B0%D0%BC%D0%B5%D1%80&amp;oq=%D1%81%D0%B5%D0%BA%D1%83%D0%BD%D0%B4%D0%B0%D0%BC%D0%B5%D1%80&amp;aqs=chrome..69i57j69i59j0i10i131i433i512l2j0i10i512l6.8195j0j7&amp;sourceid=chrome&amp;ie=UTF-8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jpe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jpg"/><Relationship Id="rId9" Type="http://schemas.openxmlformats.org/officeDocument/2006/relationships/image" Target="../media/image24.png"/><Relationship Id="rId1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Premium Vector | Two kids talking illustra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48"/>
          <a:stretch/>
        </p:blipFill>
        <p:spPr bwMode="auto">
          <a:xfrm>
            <a:off x="1115616" y="351235"/>
            <a:ext cx="7303818" cy="6318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99404" y="1412776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Nice to meet you!</a:t>
            </a:r>
            <a:endParaRPr lang="ru-RU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36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252728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Game time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5122" name="Picture 2" descr="Boy and Girl are Smiling and Building a Tower of Children`s Blocks.  Children Play Friendly and Fun Together Stock Vector - Illustration of  building, creativity: 1715175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420888"/>
            <a:ext cx="5175949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2"/>
          <p:cNvSpPr txBox="1">
            <a:spLocks/>
          </p:cNvSpPr>
          <p:nvPr/>
        </p:nvSpPr>
        <p:spPr>
          <a:xfrm>
            <a:off x="-972616" y="1988840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b="1" dirty="0" smtClean="0">
                <a:solidFill>
                  <a:srgbClr val="0070C0"/>
                </a:solidFill>
              </a:rPr>
              <a:t>Let’s build  a tower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19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remium Vector | Cartoon owl. cute clever bird with glasses and hat, funny  joyful gray colored animal, knowledge and learning mascot, wisdom symbol  child print or sticker flat isolated on whit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163" y="646042"/>
            <a:ext cx="1938846" cy="22007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1261726"/>
            <a:ext cx="28803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t-RU" sz="4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Team #1</a:t>
            </a:r>
          </a:p>
          <a:p>
            <a:endParaRPr lang="en-US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8144" y="1340186"/>
            <a:ext cx="29856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t-RU" sz="4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Team #2</a:t>
            </a:r>
          </a:p>
          <a:p>
            <a:endParaRPr lang="en-US" sz="4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80983" y="3429000"/>
            <a:ext cx="51845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t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Найдите в тексте: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 животных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страны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 цветов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72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ile:Thank you capitals.jpg - Wikipedi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14"/>
          <a:stretch/>
        </p:blipFill>
        <p:spPr bwMode="auto">
          <a:xfrm>
            <a:off x="2555776" y="2348880"/>
            <a:ext cx="3672408" cy="33326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705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0954" y="25121"/>
            <a:ext cx="8229600" cy="1252728"/>
          </a:xfrm>
        </p:spPr>
        <p:txBody>
          <a:bodyPr/>
          <a:lstStyle/>
          <a:p>
            <a:r>
              <a:rPr lang="en-US" dirty="0" smtClean="0"/>
              <a:t>Tongue Twister</a:t>
            </a:r>
            <a:endParaRPr lang="ru-RU" dirty="0"/>
          </a:p>
        </p:txBody>
      </p:sp>
      <p:pic>
        <p:nvPicPr>
          <p:cNvPr id="2" name="Picture 2" descr="BETTY BOTTER Betty Botter bought some butter. - ppt downloa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9"/>
          <a:stretch/>
        </p:blipFill>
        <p:spPr bwMode="auto">
          <a:xfrm>
            <a:off x="899592" y="1124744"/>
            <a:ext cx="7272808" cy="5271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81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Wild Animals Around Earth Stock Illustrations – 75 Wild Animals Around  Earth Stock Illustrations, Vectors &amp; Clipart - Dreamstim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9" b="7074"/>
          <a:stretch/>
        </p:blipFill>
        <p:spPr bwMode="auto">
          <a:xfrm>
            <a:off x="1043607" y="188640"/>
            <a:ext cx="6902609" cy="6525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536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4" t="15720" r="20880" b="14881"/>
          <a:stretch/>
        </p:blipFill>
        <p:spPr bwMode="auto">
          <a:xfrm>
            <a:off x="273162" y="1071693"/>
            <a:ext cx="8563054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00567" y="161830"/>
            <a:ext cx="49648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Animals of </a:t>
            </a:r>
            <a:r>
              <a:rPr lang="en-US" sz="5400" b="1" dirty="0" smtClean="0">
                <a:solidFill>
                  <a:schemeClr val="accent4"/>
                </a:solidFill>
              </a:rPr>
              <a:t>India</a:t>
            </a:r>
            <a:endParaRPr lang="ru-RU" sz="5400" b="1" dirty="0">
              <a:solidFill>
                <a:schemeClr val="accent4"/>
              </a:solidFill>
            </a:endParaRPr>
          </a:p>
        </p:txBody>
      </p:sp>
      <p:pic>
        <p:nvPicPr>
          <p:cNvPr id="5" name="Picture 10" descr="Wild Animals Around Earth Stock Illustrations – 75 Wild Animals Around  Earth Stock Illustrations, Vectors &amp; Clipart - Dreamstim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9" b="7074"/>
          <a:stretch/>
        </p:blipFill>
        <p:spPr bwMode="auto">
          <a:xfrm>
            <a:off x="6084167" y="4949656"/>
            <a:ext cx="743753" cy="7031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756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580112" y="2924591"/>
            <a:ext cx="40727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r>
              <a:rPr lang="tt-RU" sz="2000" dirty="0" smtClean="0">
                <a:latin typeface="Trebuchet MS" pitchFamily="34" charset="0"/>
                <a:cs typeface="Times New Roman" pitchFamily="18" charset="0"/>
              </a:rPr>
              <a:t>Посторите на картинки.</a:t>
            </a:r>
          </a:p>
          <a:p>
            <a:pPr marL="457200" indent="-457200">
              <a:buAutoNum type="arabicParenR"/>
            </a:pPr>
            <a:r>
              <a:rPr lang="tt-RU" sz="2000" dirty="0" smtClean="0">
                <a:latin typeface="Trebuchet MS" pitchFamily="34" charset="0"/>
                <a:cs typeface="Times New Roman" pitchFamily="18" charset="0"/>
              </a:rPr>
              <a:t>Прочитайте слова.</a:t>
            </a:r>
          </a:p>
          <a:p>
            <a:pPr marL="457200" indent="-457200">
              <a:buAutoNum type="arabicParenR"/>
            </a:pPr>
            <a:r>
              <a:rPr lang="tt-RU" sz="2000" dirty="0" smtClean="0">
                <a:latin typeface="Trebuchet MS" pitchFamily="34" charset="0"/>
                <a:cs typeface="Times New Roman" pitchFamily="18" charset="0"/>
              </a:rPr>
              <a:t>Соотнесите картинки и слова.</a:t>
            </a:r>
          </a:p>
          <a:p>
            <a:endParaRPr lang="ru-RU" sz="2000" dirty="0"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1" name="TextBox 10">
            <a:hlinkClick r:id="rId2"/>
          </p:cNvPr>
          <p:cNvSpPr txBox="1"/>
          <p:nvPr/>
        </p:nvSpPr>
        <p:spPr>
          <a:xfrm>
            <a:off x="7156645" y="5438742"/>
            <a:ext cx="1351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T</a:t>
            </a:r>
            <a:r>
              <a:rPr lang="en-US" sz="2400" b="1" dirty="0" smtClean="0">
                <a:solidFill>
                  <a:schemeClr val="tx2"/>
                </a:solidFill>
              </a:rPr>
              <a:t>ime</a:t>
            </a:r>
            <a:endParaRPr lang="tt-RU" sz="2400" b="1" dirty="0" smtClean="0">
              <a:solidFill>
                <a:schemeClr val="tx2"/>
              </a:solidFill>
            </a:endParaRPr>
          </a:p>
          <a:p>
            <a:r>
              <a:rPr lang="tt-RU" sz="2400" b="1" dirty="0">
                <a:solidFill>
                  <a:schemeClr val="tx2"/>
                </a:solidFill>
              </a:rPr>
              <a:t>4</a:t>
            </a:r>
            <a:r>
              <a:rPr lang="tt-RU" sz="2400" b="1" dirty="0" smtClean="0">
                <a:solidFill>
                  <a:schemeClr val="tx2"/>
                </a:solidFill>
              </a:rPr>
              <a:t>0 с</a:t>
            </a: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3074" name="Picture 2" descr="Premium Vector | Cartoon owl. cute clever bird with glasses and hat, funny  joyful gray colored animal, knowledge and learning mascot, wisdom symbol  child print or sticker flat isolated on whit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25351"/>
            <a:ext cx="1366499" cy="1551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05" y="260648"/>
            <a:ext cx="656953" cy="5040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04" y="1600890"/>
            <a:ext cx="656845" cy="4572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57" y="983110"/>
            <a:ext cx="399338" cy="5231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38" y="2204864"/>
            <a:ext cx="582074" cy="7830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81" y="3101687"/>
            <a:ext cx="626799" cy="54662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93" y="3763068"/>
            <a:ext cx="655264" cy="56651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23" y="4517802"/>
            <a:ext cx="781289" cy="48227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4" y="5087786"/>
            <a:ext cx="841053" cy="57606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48" y="5854241"/>
            <a:ext cx="655264" cy="64877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635896" y="0"/>
            <a:ext cx="1773819" cy="96949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cobra</a:t>
            </a: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camel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hino</a:t>
            </a: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leopard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rocodile</a:t>
            </a: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lion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eer</a:t>
            </a: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tiger</a:t>
            </a: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elephant</a:t>
            </a:r>
          </a:p>
          <a:p>
            <a:pPr>
              <a:lnSpc>
                <a:spcPct val="150000"/>
              </a:lnSpc>
            </a:pPr>
            <a:endParaRPr lang="en-US" sz="32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sz="32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sz="32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0302" y="223130"/>
            <a:ext cx="304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256" y="983110"/>
            <a:ext cx="3561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2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2560" y="1567880"/>
            <a:ext cx="352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4425" y="2334783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4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4425" y="3101687"/>
            <a:ext cx="354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4425" y="3806358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6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6404" y="4476859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7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3911" y="5132909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8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3911" y="5893680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9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57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651" y="1254532"/>
            <a:ext cx="1444132" cy="1108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640" y="1220608"/>
            <a:ext cx="1482678" cy="1032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07" y="1664807"/>
            <a:ext cx="1065239" cy="1395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66" y="3917741"/>
            <a:ext cx="1065239" cy="16126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093" y="1736622"/>
            <a:ext cx="1288054" cy="112330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466" y="4077000"/>
            <a:ext cx="1016608" cy="87891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899" y="3559506"/>
            <a:ext cx="1398282" cy="86313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887" y="5117730"/>
            <a:ext cx="1156404" cy="7920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522" y="3313895"/>
            <a:ext cx="1256435" cy="1243997"/>
          </a:xfrm>
          <a:prstGeom prst="rect">
            <a:avLst/>
          </a:prstGeom>
        </p:spPr>
      </p:pic>
      <p:sp>
        <p:nvSpPr>
          <p:cNvPr id="29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252728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Animals</a:t>
            </a:r>
            <a:endParaRPr lang="ru-RU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47398" y="3097841"/>
            <a:ext cx="8194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tiger</a:t>
            </a:r>
            <a:endParaRPr lang="ru-RU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2524701" y="2398260"/>
            <a:ext cx="135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elephant</a:t>
            </a:r>
            <a:endParaRPr lang="ru-RU" sz="24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4857640" y="2255597"/>
            <a:ext cx="14061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crocodile</a:t>
            </a:r>
            <a:endParaRPr lang="ru-RU" sz="2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7212510" y="2868743"/>
            <a:ext cx="966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camel</a:t>
            </a:r>
            <a:endParaRPr lang="ru-RU" sz="24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1126585" y="5461978"/>
            <a:ext cx="683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lion</a:t>
            </a:r>
            <a:endParaRPr lang="ru-RU" sz="2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2856041" y="4501627"/>
            <a:ext cx="7873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deer</a:t>
            </a:r>
            <a:endParaRPr lang="ru-RU" sz="24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4992671" y="4447609"/>
            <a:ext cx="891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rhino</a:t>
            </a:r>
            <a:endParaRPr lang="ru-RU" sz="2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7073042" y="4955911"/>
            <a:ext cx="1204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leopard</a:t>
            </a:r>
            <a:endParaRPr lang="ru-RU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4390204" y="5903686"/>
            <a:ext cx="934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cobra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19876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92" y="146831"/>
            <a:ext cx="8229600" cy="465104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Word List</a:t>
            </a: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622958"/>
              </p:ext>
            </p:extLst>
          </p:nvPr>
        </p:nvGraphicFramePr>
        <p:xfrm>
          <a:off x="35496" y="548680"/>
          <a:ext cx="9108504" cy="6339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31706"/>
                <a:gridCol w="4024958"/>
                <a:gridCol w="2451840"/>
              </a:tblGrid>
              <a:tr h="32423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word</a:t>
                      </a:r>
                      <a:endParaRPr lang="ru-RU" sz="200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transcription</a:t>
                      </a:r>
                      <a:endParaRPr lang="ru-RU" sz="200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translation</a:t>
                      </a:r>
                      <a:endParaRPr lang="ru-RU" sz="20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90166">
                <a:tc>
                  <a:txBody>
                    <a:bodyPr/>
                    <a:lstStyle/>
                    <a:p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tiger</a:t>
                      </a:r>
                      <a:endParaRPr lang="ru-RU" sz="20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ˈ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taɪɡə</a:t>
                      </a:r>
                      <a:r>
                        <a:rPr lang="tt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 </a:t>
                      </a:r>
                      <a:endParaRPr lang="ru-RU" sz="1600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4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тигр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53966">
                <a:tc>
                  <a:txBody>
                    <a:bodyPr/>
                    <a:lstStyle/>
                    <a:p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elephant</a:t>
                      </a:r>
                      <a:endParaRPr lang="ru-RU" sz="20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ˈ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elɪf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(ə)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</a:t>
                      </a:r>
                      <a:r>
                        <a:rPr lang="tt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 </a:t>
                      </a:r>
                      <a:endParaRPr lang="ru-RU" sz="1600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4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слон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crocodile</a:t>
                      </a:r>
                      <a:endParaRPr lang="ru-RU" sz="20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ˈ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krɒkədaɪl</a:t>
                      </a:r>
                      <a:r>
                        <a:rPr lang="tt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 </a:t>
                      </a:r>
                      <a:endParaRPr lang="ru-RU" sz="1600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4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крокодил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98511">
                <a:tc>
                  <a:txBody>
                    <a:bodyPr/>
                    <a:lstStyle/>
                    <a:p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camel</a:t>
                      </a:r>
                      <a:endParaRPr lang="ru-RU" sz="20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ˈ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kæm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(ə)l</a:t>
                      </a:r>
                      <a:r>
                        <a:rPr lang="tt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 </a:t>
                      </a:r>
                      <a:endParaRPr lang="ru-RU" sz="1600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4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верблюд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lion</a:t>
                      </a:r>
                      <a:endParaRPr lang="ru-RU" sz="20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ˈ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laɪən</a:t>
                      </a:r>
                      <a:r>
                        <a:rPr lang="tt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 </a:t>
                      </a:r>
                      <a:endParaRPr lang="ru-RU" sz="1600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лев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98119">
                <a:tc>
                  <a:txBody>
                    <a:bodyPr/>
                    <a:lstStyle/>
                    <a:p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deer</a:t>
                      </a:r>
                      <a:endParaRPr lang="ru-RU" sz="20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dɪə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 </a:t>
                      </a:r>
                      <a:endParaRPr lang="ru-RU" sz="1600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олень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05935">
                <a:tc>
                  <a:txBody>
                    <a:bodyPr/>
                    <a:lstStyle/>
                    <a:p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rhino</a:t>
                      </a:r>
                      <a:endParaRPr lang="ru-RU" sz="20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ˈ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raɪnəʊ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 </a:t>
                      </a:r>
                      <a:endParaRPr lang="ru-RU" sz="1600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носорог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5719">
                <a:tc>
                  <a:txBody>
                    <a:bodyPr/>
                    <a:lstStyle/>
                    <a:p>
                      <a:r>
                        <a:rPr lang="en-US" sz="2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leopard</a:t>
                      </a:r>
                      <a:endParaRPr lang="ru-RU" sz="20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ˈ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lepəd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1600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леопард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cobra</a:t>
                      </a:r>
                      <a:endParaRPr lang="ru-RU" sz="20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ˈ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kəʊbrə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 </a:t>
                      </a:r>
                      <a:endParaRPr lang="ru-RU" sz="1600" b="0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кобра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97335">
                <a:tc>
                  <a:txBody>
                    <a:bodyPr/>
                    <a:lstStyle/>
                    <a:p>
                      <a:r>
                        <a:rPr lang="en-US" sz="2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India</a:t>
                      </a:r>
                      <a:endParaRPr lang="ru-RU" sz="20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ˈ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ɪndɪə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1600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Индия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Pakistan</a:t>
                      </a:r>
                      <a:endParaRPr lang="ru-RU" sz="2000" b="0" dirty="0" smtClean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ˌ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pɑːkɪˈstɑːn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1600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Пакистан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856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Nepal</a:t>
                      </a:r>
                      <a:endParaRPr lang="ru-RU" sz="2000" b="0" dirty="0" smtClean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nɪˈpɔːl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1600" b="0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Непал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214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stripes</a:t>
                      </a:r>
                      <a:endParaRPr lang="ru-RU" sz="2000" b="0" dirty="0" smtClean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straɪps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1600" b="0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полоски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852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trunk</a:t>
                      </a:r>
                      <a:endParaRPr lang="ru-RU" sz="2000" b="0" dirty="0" smtClean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trʌŋk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1600" b="0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хобот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604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horns</a:t>
                      </a:r>
                      <a:endParaRPr lang="ru-RU" sz="2000" b="0" dirty="0" smtClean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8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hɔːn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1600" b="0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4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рога</a:t>
                      </a:r>
                      <a:endParaRPr lang="ru-RU" sz="1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hlinkClick r:id="rId2"/>
          </p:cNvPr>
          <p:cNvSpPr txBox="1"/>
          <p:nvPr/>
        </p:nvSpPr>
        <p:spPr>
          <a:xfrm>
            <a:off x="6463595" y="101371"/>
            <a:ext cx="15841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</a:rPr>
              <a:t>Time</a:t>
            </a:r>
            <a:r>
              <a:rPr lang="en-US" sz="2000" b="1" dirty="0">
                <a:solidFill>
                  <a:schemeClr val="tx2"/>
                </a:solidFill>
              </a:rPr>
              <a:t> 4</a:t>
            </a:r>
            <a:r>
              <a:rPr lang="tt-RU" sz="2000" b="1" dirty="0" smtClean="0">
                <a:solidFill>
                  <a:schemeClr val="tx2"/>
                </a:solidFill>
              </a:rPr>
              <a:t>0 с</a:t>
            </a:r>
            <a:endParaRPr lang="ru-RU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03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763" y="980728"/>
            <a:ext cx="1444132" cy="1108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225" y="920258"/>
            <a:ext cx="1482678" cy="1032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06" y="1254532"/>
            <a:ext cx="1065239" cy="1395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47" y="3313895"/>
            <a:ext cx="1065239" cy="16126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635" y="1358575"/>
            <a:ext cx="1288054" cy="112330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702" y="2650041"/>
            <a:ext cx="1016608" cy="87891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592" y="3855186"/>
            <a:ext cx="1398282" cy="86313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47" y="5661248"/>
            <a:ext cx="1156404" cy="7920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5" y="2604314"/>
            <a:ext cx="1256435" cy="1243997"/>
          </a:xfrm>
          <a:prstGeom prst="rect">
            <a:avLst/>
          </a:prstGeom>
        </p:spPr>
      </p:pic>
      <p:sp>
        <p:nvSpPr>
          <p:cNvPr id="29" name="Заголовок 1"/>
          <p:cNvSpPr>
            <a:spLocks noGrp="1"/>
          </p:cNvSpPr>
          <p:nvPr>
            <p:ph type="title"/>
          </p:nvPr>
        </p:nvSpPr>
        <p:spPr>
          <a:xfrm>
            <a:off x="395536" y="-96426"/>
            <a:ext cx="8229600" cy="1252728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Words to learn</a:t>
            </a:r>
            <a:endParaRPr lang="ru-RU" sz="4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358" y="5249755"/>
            <a:ext cx="1679295" cy="13327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159" y="5499786"/>
            <a:ext cx="2241053" cy="1358214"/>
          </a:xfrm>
          <a:prstGeom prst="rect">
            <a:avLst/>
          </a:prstGeom>
        </p:spPr>
      </p:pic>
      <p:pic>
        <p:nvPicPr>
          <p:cNvPr id="17" name="Рисунок 16" descr="India map flag isolated flat cartoon Royalty Free Vector"/>
          <p:cNvPicPr/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4"/>
          <a:stretch/>
        </p:blipFill>
        <p:spPr bwMode="auto">
          <a:xfrm>
            <a:off x="2388763" y="5122206"/>
            <a:ext cx="1581020" cy="14603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Vector Seamless Pattern of Black Tiger Stripes Stock Illustration -  Illustration of cartoon, home: 163227376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98"/>
          <a:stretch/>
        </p:blipFill>
        <p:spPr bwMode="auto">
          <a:xfrm>
            <a:off x="7714158" y="4474276"/>
            <a:ext cx="862040" cy="904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indeer Antler Horn, Reindeer, hand, computer, cartoon png | PNGWi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1373" y="2871757"/>
            <a:ext cx="989839" cy="1284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clip art elephant trunk - Clip Art Libr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8" descr="clip art elephant trunk - Clip Art Librar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Cartoon Elephant Trunk Clip Art - Clip Art - Free Transparent PNG Clipart  Images Download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947" y="3720792"/>
            <a:ext cx="1084287" cy="87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696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remium Vector | Cartoon owl. cute clever bird with glasses and hat, funny  joyful gray colored animal, knowledge and learning mascot, wisdom symbol  child print or sticker flat isolated on whit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06798"/>
            <a:ext cx="2592288" cy="2942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47864" y="2924944"/>
            <a:ext cx="51845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400" b="1" dirty="0" smtClean="0">
                <a:latin typeface="Times New Roman" pitchFamily="18" charset="0"/>
                <a:cs typeface="Times New Roman" pitchFamily="18" charset="0"/>
              </a:rPr>
              <a:t>1. Слушайте текст.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Если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вы услышите слова из темы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«animals»,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хлопайте в ладоши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tt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tt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примеру: </a:t>
            </a: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lion, crocodile, tiger….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t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58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510</TotalTime>
  <Words>205</Words>
  <Application>Microsoft Office PowerPoint</Application>
  <PresentationFormat>Экран (4:3)</PresentationFormat>
  <Paragraphs>104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Презентация PowerPoint</vt:lpstr>
      <vt:lpstr>Tongue Twister</vt:lpstr>
      <vt:lpstr>Презентация PowerPoint</vt:lpstr>
      <vt:lpstr>Презентация PowerPoint</vt:lpstr>
      <vt:lpstr>Презентация PowerPoint</vt:lpstr>
      <vt:lpstr>Animals</vt:lpstr>
      <vt:lpstr>Word List</vt:lpstr>
      <vt:lpstr>Words to learn</vt:lpstr>
      <vt:lpstr>Презентация PowerPoint</vt:lpstr>
      <vt:lpstr>Game time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Ирек</dc:creator>
  <cp:lastModifiedBy>Ирек</cp:lastModifiedBy>
  <cp:revision>59</cp:revision>
  <dcterms:created xsi:type="dcterms:W3CDTF">2022-11-18T17:18:57Z</dcterms:created>
  <dcterms:modified xsi:type="dcterms:W3CDTF">2022-12-12T14:38:58Z</dcterms:modified>
</cp:coreProperties>
</file>