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  <p:sldId id="261" r:id="rId3"/>
    <p:sldId id="263" r:id="rId4"/>
    <p:sldId id="264" r:id="rId5"/>
    <p:sldId id="268" r:id="rId6"/>
    <p:sldId id="262" r:id="rId7"/>
    <p:sldId id="256" r:id="rId8"/>
    <p:sldId id="267" r:id="rId9"/>
    <p:sldId id="265" r:id="rId10"/>
    <p:sldId id="266" r:id="rId11"/>
    <p:sldId id="259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68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0FF31FF1-3E99-40B4-942E-77F37F39B4FC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7809B000-1B4D-47D2-901F-9319FD7634E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8984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31FF1-3E99-40B4-942E-77F37F39B4FC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9B000-1B4D-47D2-901F-9319FD763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03871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31FF1-3E99-40B4-942E-77F37F39B4FC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9B000-1B4D-47D2-901F-9319FD7634E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36300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31FF1-3E99-40B4-942E-77F37F39B4FC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9B000-1B4D-47D2-901F-9319FD7634E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41958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31FF1-3E99-40B4-942E-77F37F39B4FC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9B000-1B4D-47D2-901F-9319FD763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77829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31FF1-3E99-40B4-942E-77F37F39B4FC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9B000-1B4D-47D2-901F-9319FD7634E9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62005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31FF1-3E99-40B4-942E-77F37F39B4FC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9B000-1B4D-47D2-901F-9319FD7634E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45207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31FF1-3E99-40B4-942E-77F37F39B4FC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9B000-1B4D-47D2-901F-9319FD7634E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39431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31FF1-3E99-40B4-942E-77F37F39B4FC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9B000-1B4D-47D2-901F-9319FD7634E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3305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31FF1-3E99-40B4-942E-77F37F39B4FC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9B000-1B4D-47D2-901F-9319FD763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37983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31FF1-3E99-40B4-942E-77F37F39B4FC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9B000-1B4D-47D2-901F-9319FD7634E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2762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31FF1-3E99-40B4-942E-77F37F39B4FC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9B000-1B4D-47D2-901F-9319FD763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40321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31FF1-3E99-40B4-942E-77F37F39B4FC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9B000-1B4D-47D2-901F-9319FD7634E9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6483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31FF1-3E99-40B4-942E-77F37F39B4FC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9B000-1B4D-47D2-901F-9319FD7634E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189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31FF1-3E99-40B4-942E-77F37F39B4FC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9B000-1B4D-47D2-901F-9319FD763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30390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31FF1-3E99-40B4-942E-77F37F39B4FC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9B000-1B4D-47D2-901F-9319FD7634E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315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31FF1-3E99-40B4-942E-77F37F39B4FC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9B000-1B4D-47D2-901F-9319FD763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434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FF31FF1-3E99-40B4-942E-77F37F39B4FC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809B000-1B4D-47D2-901F-9319FD7634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7842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76650" y="4029075"/>
            <a:ext cx="52334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(12 июня 1907г. – 23 сентября 1943г.)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880631" y="1044697"/>
            <a:ext cx="9666194" cy="4526059"/>
            <a:chOff x="1880631" y="1044697"/>
            <a:chExt cx="9666194" cy="4526059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1880631" y="1044697"/>
              <a:ext cx="8283614" cy="2138039"/>
              <a:chOff x="1880631" y="1044697"/>
              <a:chExt cx="8283614" cy="2138039"/>
            </a:xfrm>
          </p:grpSpPr>
          <p:sp>
            <p:nvSpPr>
              <p:cNvPr id="3" name="TextBox 2"/>
              <p:cNvSpPr txBox="1"/>
              <p:nvPr/>
            </p:nvSpPr>
            <p:spPr>
              <a:xfrm>
                <a:off x="1880631" y="2413295"/>
                <a:ext cx="8283614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4400" b="1" dirty="0" err="1" smtClean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Краснояров</a:t>
                </a:r>
                <a:r>
                  <a:rPr lang="ru-RU" sz="4400" b="1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Клавдий </a:t>
                </a:r>
                <a:r>
                  <a:rPr lang="ru-RU" sz="4400" b="1" dirty="0" err="1" smtClean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Карпович</a:t>
                </a:r>
                <a:endParaRPr lang="ru-RU" sz="44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" name="Прямоугольник 4"/>
              <p:cNvSpPr/>
              <p:nvPr/>
            </p:nvSpPr>
            <p:spPr>
              <a:xfrm>
                <a:off x="3249212" y="1044697"/>
                <a:ext cx="5917710" cy="52225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ru-RU" sz="28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Якутяне</a:t>
                </a:r>
                <a:r>
                  <a:rPr lang="ru-RU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– Герои Советского Союза</a:t>
                </a:r>
                <a:endParaRPr lang="ru-RU" sz="28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" name="TextBox 1"/>
            <p:cNvSpPr txBox="1"/>
            <p:nvPr/>
          </p:nvSpPr>
          <p:spPr>
            <a:xfrm>
              <a:off x="5534025" y="4924425"/>
              <a:ext cx="601280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Презентация ученика 4 класса: Эверстова </a:t>
              </a:r>
              <a:r>
                <a:rPr lang="ru-RU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Сайаана</a:t>
              </a:r>
              <a:endPara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МБОУ «Табалахская средняя общеобразовательная школа»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5561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2512" y="2505075"/>
            <a:ext cx="2466975" cy="1847850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557957" y="642937"/>
            <a:ext cx="11005393" cy="5578244"/>
            <a:chOff x="557957" y="642937"/>
            <a:chExt cx="11005393" cy="5578244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25832" y="642937"/>
              <a:ext cx="3737518" cy="5578244"/>
            </a:xfrm>
            <a:prstGeom prst="rect">
              <a:avLst/>
            </a:prstGeom>
          </p:spPr>
        </p:pic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4"/>
            <a:srcRect r="20810"/>
            <a:stretch/>
          </p:blipFill>
          <p:spPr>
            <a:xfrm>
              <a:off x="628650" y="642937"/>
              <a:ext cx="7292899" cy="5557838"/>
            </a:xfrm>
            <a:prstGeom prst="rect">
              <a:avLst/>
            </a:prstGeom>
          </p:spPr>
        </p:pic>
        <p:sp>
          <p:nvSpPr>
            <p:cNvPr id="5" name="Прямоугольник 4"/>
            <p:cNvSpPr/>
            <p:nvPr/>
          </p:nvSpPr>
          <p:spPr>
            <a:xfrm>
              <a:off x="557957" y="799379"/>
              <a:ext cx="7292900" cy="52322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800" dirty="0">
                  <a:solidFill>
                    <a:srgbClr val="0070C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Улица </a:t>
              </a:r>
              <a:r>
                <a:rPr lang="ru-RU" sz="2800" dirty="0" smtClean="0">
                  <a:solidFill>
                    <a:srgbClr val="0070C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имени Клавдия Красноярова в Якутске </a:t>
              </a:r>
              <a:endPara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4862512" y="4991520"/>
              <a:ext cx="6700838" cy="120032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lvl="0"/>
              <a:r>
                <a:rPr lang="ru-RU" sz="24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Бюст Клавдия Красноярова установлен в Якутске на перекрестке ул. Красноярова и проспекта Ленина.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7102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074" y="652926"/>
            <a:ext cx="8553830" cy="549889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374413" y="4021423"/>
            <a:ext cx="362734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 подвиг солдат!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24275" y="2318325"/>
            <a:ext cx="2116477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 забудем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38225" y="1013543"/>
            <a:ext cx="181472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Никогда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0345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687" y="714262"/>
            <a:ext cx="3552137" cy="537245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933950" y="584332"/>
            <a:ext cx="6096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Родился в Омской области в семье крестьянина. Окончил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начальную школу. С 1931 г. жил в Якутске, работал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транспортником Ленского речного пароходства. Призван в армию в 1943 г. Якутским ГВК.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 войск: пехота.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0844" y="5074143"/>
            <a:ext cx="1362547" cy="521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414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7380" y="3233288"/>
            <a:ext cx="5192548" cy="293491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144" y="671512"/>
            <a:ext cx="3260656" cy="54566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86864" y="586409"/>
            <a:ext cx="36330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Военная операция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«Форсирование Днепра»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57675" y="1417406"/>
            <a:ext cx="72009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18181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Воевал в частях Брянского и Центрального </a:t>
            </a:r>
            <a:r>
              <a:rPr lang="ru-RU" sz="2800" dirty="0" smtClean="0">
                <a:solidFill>
                  <a:srgbClr val="18181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фронтов</a:t>
            </a:r>
            <a:r>
              <a:rPr lang="ru-RU" sz="2800" dirty="0">
                <a:solidFill>
                  <a:srgbClr val="18181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2800" dirty="0" smtClean="0">
                <a:solidFill>
                  <a:srgbClr val="18181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18181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Стрелок 1181-го стрелкового полка 356-й стрелковой </a:t>
            </a:r>
            <a:r>
              <a:rPr lang="ru-RU" sz="2800" dirty="0" smtClean="0">
                <a:solidFill>
                  <a:srgbClr val="18181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дивизии 61-й </a:t>
            </a:r>
            <a:r>
              <a:rPr lang="ru-RU" sz="2800" dirty="0">
                <a:solidFill>
                  <a:srgbClr val="18181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армии Центрального фронта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3862430" y="1238250"/>
            <a:ext cx="1504950" cy="66675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2971800" y="3233288"/>
            <a:ext cx="1781175" cy="166528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092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3806" y="587236"/>
            <a:ext cx="8148194" cy="579285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9330"/>
            <a:ext cx="4313525" cy="674867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876675" y="118381"/>
            <a:ext cx="7934325" cy="123110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18181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18181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Участвовал в боях </a:t>
            </a:r>
            <a:r>
              <a:rPr lang="ru-RU" sz="2800" b="1" dirty="0">
                <a:solidFill>
                  <a:srgbClr val="18181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Орловско-Курской </a:t>
            </a:r>
            <a:r>
              <a:rPr lang="ru-RU" sz="2800" b="1" dirty="0" smtClean="0">
                <a:solidFill>
                  <a:srgbClr val="18181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дуге при форсировании </a:t>
            </a:r>
            <a:r>
              <a:rPr lang="ru-RU" sz="2800" b="1" dirty="0">
                <a:solidFill>
                  <a:srgbClr val="18181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Днепра.</a:t>
            </a:r>
            <a:br>
              <a:rPr lang="ru-RU" sz="2800" b="1" dirty="0">
                <a:solidFill>
                  <a:srgbClr val="18181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b="1" dirty="0"/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2257425" y="1714500"/>
            <a:ext cx="2933700" cy="9525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2172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040" y="614436"/>
            <a:ext cx="6603532" cy="397661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82940" y="4237077"/>
            <a:ext cx="107156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18181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23 сентября 1943 г. в бою за </a:t>
            </a:r>
            <a:r>
              <a:rPr lang="ru-RU" sz="2400" dirty="0" smtClean="0">
                <a:solidFill>
                  <a:srgbClr val="18181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деревню Большая </a:t>
            </a:r>
            <a:r>
              <a:rPr lang="ru-RU" sz="2400" dirty="0" err="1">
                <a:solidFill>
                  <a:srgbClr val="18181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Листвень</a:t>
            </a:r>
            <a:r>
              <a:rPr lang="ru-RU" sz="2400" dirty="0">
                <a:solidFill>
                  <a:srgbClr val="18181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18181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Городнянского</a:t>
            </a:r>
            <a:r>
              <a:rPr lang="ru-RU" sz="2400" dirty="0">
                <a:solidFill>
                  <a:srgbClr val="18181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района Черниговской </a:t>
            </a:r>
            <a:r>
              <a:rPr lang="ru-RU" sz="2400" dirty="0" smtClean="0">
                <a:solidFill>
                  <a:srgbClr val="18181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области вызвался </a:t>
            </a:r>
            <a:r>
              <a:rPr lang="ru-RU" sz="2400" dirty="0">
                <a:solidFill>
                  <a:srgbClr val="18181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подавить огневую точку противника. Израсходовав </a:t>
            </a:r>
            <a:r>
              <a:rPr lang="ru-RU" sz="2400" dirty="0" smtClean="0">
                <a:solidFill>
                  <a:srgbClr val="18181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 боеприпасы</a:t>
            </a:r>
            <a:r>
              <a:rPr lang="ru-RU" sz="2400" dirty="0">
                <a:solidFill>
                  <a:srgbClr val="18181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совершил бесстрашный подвиг – телом закрыл</a:t>
            </a:r>
            <a:br>
              <a:rPr lang="ru-RU" sz="2400" dirty="0">
                <a:solidFill>
                  <a:srgbClr val="18181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18181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амбразуру вражеского дзота. Тем самым обеспечил </a:t>
            </a:r>
            <a:r>
              <a:rPr lang="ru-RU" sz="2400" dirty="0" smtClean="0">
                <a:solidFill>
                  <a:srgbClr val="18181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успех наступления </a:t>
            </a:r>
            <a:r>
              <a:rPr lang="ru-RU" sz="2400" dirty="0">
                <a:solidFill>
                  <a:srgbClr val="18181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своего подразделения. </a:t>
            </a:r>
            <a:r>
              <a:rPr lang="ru-RU" sz="2400" dirty="0" smtClean="0">
                <a:solidFill>
                  <a:srgbClr val="18181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Ему было 36 лет.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394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0" y="3044280"/>
            <a:ext cx="6096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100" dirty="0" smtClean="0">
                <a:solidFill>
                  <a:srgbClr val="181818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Воевал в частях Брянского и Центрального фронтов, участвовал</a:t>
            </a:r>
            <a:br>
              <a:rPr lang="ru-RU" sz="1100" dirty="0" smtClean="0">
                <a:solidFill>
                  <a:srgbClr val="181818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ru-RU" sz="1100" dirty="0" smtClean="0">
                <a:solidFill>
                  <a:srgbClr val="181818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В боях на Орловско-Курской дуге, форсировании Днепра.</a:t>
            </a:r>
            <a:br>
              <a:rPr lang="ru-RU" sz="1100" dirty="0" smtClean="0">
                <a:solidFill>
                  <a:srgbClr val="181818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ru-RU" sz="1100" dirty="0" smtClean="0">
                <a:solidFill>
                  <a:srgbClr val="181818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Стрелок 1181-го стрелкового полка 356-й стрелковой дивизии</a:t>
            </a:r>
            <a:br>
              <a:rPr lang="ru-RU" sz="1100" dirty="0" smtClean="0">
                <a:solidFill>
                  <a:srgbClr val="181818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ru-RU" sz="1100" dirty="0" smtClean="0">
                <a:solidFill>
                  <a:srgbClr val="181818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61-й армии Центрального фронта </a:t>
            </a:r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114093" y="64177"/>
            <a:ext cx="11991768" cy="6729645"/>
            <a:chOff x="114093" y="64177"/>
            <a:chExt cx="11991768" cy="6729645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4093" y="64177"/>
              <a:ext cx="11963814" cy="6729645"/>
            </a:xfrm>
            <a:prstGeom prst="rect">
              <a:avLst/>
            </a:prstGeom>
          </p:spPr>
        </p:pic>
        <p:sp>
          <p:nvSpPr>
            <p:cNvPr id="4" name="Прямоугольник 3"/>
            <p:cNvSpPr/>
            <p:nvPr/>
          </p:nvSpPr>
          <p:spPr>
            <a:xfrm>
              <a:off x="3796666" y="4069720"/>
              <a:ext cx="8281241" cy="156966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ru-RU" sz="32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Звание</a:t>
              </a:r>
              <a:r>
                <a:rPr lang="ru-RU" sz="3200" dirty="0">
                  <a:solidFill>
                    <a:srgbClr val="181818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Героя Советского Союза </a:t>
              </a:r>
              <a:r>
                <a:rPr lang="ru-RU" sz="32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присвоено </a:t>
              </a:r>
              <a:endPara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sz="3200" b="1" dirty="0" smtClean="0">
                  <a:solidFill>
                    <a:srgbClr val="0070C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15 </a:t>
              </a:r>
              <a:r>
                <a:rPr lang="ru-RU" sz="32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января 1944 г</a:t>
              </a:r>
              <a:r>
                <a:rPr lang="ru-RU" sz="3200" b="1" dirty="0" smtClean="0">
                  <a:solidFill>
                    <a:srgbClr val="0070C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</a:p>
            <a:p>
              <a:pPr algn="ctr"/>
              <a:endParaRPr lang="ru-RU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0684565" y="5172017"/>
              <a:ext cx="1421296" cy="156966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6000" b="1" dirty="0" smtClean="0">
                  <a:solidFill>
                    <a:srgbClr val="FF0000"/>
                  </a:solidFill>
                  <a:latin typeface="Monotype Corsiva" panose="03010101010201010101" pitchFamily="66" charset="0"/>
                </a:rPr>
                <a:t>77</a:t>
              </a:r>
            </a:p>
            <a:p>
              <a:pPr algn="ctr"/>
              <a:r>
                <a:rPr lang="ru-RU" sz="3600" b="1" dirty="0" smtClean="0">
                  <a:solidFill>
                    <a:srgbClr val="FF0000"/>
                  </a:solidFill>
                  <a:latin typeface="Monotype Corsiva" panose="03010101010201010101" pitchFamily="66" charset="0"/>
                </a:rPr>
                <a:t>Победа</a:t>
              </a:r>
              <a:endParaRPr lang="ru-RU" sz="3600" b="1" dirty="0">
                <a:solidFill>
                  <a:srgbClr val="FF0000"/>
                </a:solidFill>
                <a:latin typeface="Monotype Corsiva" panose="03010101010201010101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161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8149" y="1447502"/>
            <a:ext cx="2259727" cy="43436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277100" y="749558"/>
            <a:ext cx="36160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Герой Советского Союза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1777" y="1928812"/>
            <a:ext cx="2143125" cy="42672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8964" y="1300161"/>
            <a:ext cx="1428750" cy="60007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46881" y="676275"/>
            <a:ext cx="58221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Высшая степень отличия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Орден Ленина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6894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1237" y="3424237"/>
            <a:ext cx="9525" cy="95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9675" y="676275"/>
            <a:ext cx="9048750" cy="5334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19099" y="5594776"/>
            <a:ext cx="11363325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Евдокия Петровна Красноярова с сыновьями Валентином, Геннадием и Анатолием. 1944 г.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8877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2975" y="2576512"/>
            <a:ext cx="2686050" cy="17049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3550" y="2181224"/>
            <a:ext cx="9812458" cy="40386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992" y="657225"/>
            <a:ext cx="2028825" cy="28575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000500" y="764143"/>
            <a:ext cx="54522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Пароход "Клавдий </a:t>
            </a:r>
            <a:r>
              <a:rPr lang="ru-RU" sz="2800" b="1" i="0" dirty="0" err="1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Краснояров</a:t>
            </a:r>
            <a:r>
              <a:rPr lang="ru-RU" sz="2800" b="1" i="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6533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264</TotalTime>
  <Words>216</Words>
  <Application>Microsoft Office PowerPoint</Application>
  <PresentationFormat>Широкоэкранный</PresentationFormat>
  <Paragraphs>28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Garamond</vt:lpstr>
      <vt:lpstr>Monotype Corsiva</vt:lpstr>
      <vt:lpstr>Times New Roman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Acer</dc:creator>
  <cp:lastModifiedBy>Acer</cp:lastModifiedBy>
  <cp:revision>46</cp:revision>
  <dcterms:created xsi:type="dcterms:W3CDTF">2022-05-02T13:29:27Z</dcterms:created>
  <dcterms:modified xsi:type="dcterms:W3CDTF">2023-10-03T13:28:05Z</dcterms:modified>
</cp:coreProperties>
</file>