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8F6173C-8E20-4D60-897B-5A2D5A674D0C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6ED3BB0-4A3C-4624-8362-8CF137E5D63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Устименко Е.В </a:t>
            </a:r>
          </a:p>
          <a:p>
            <a:r>
              <a:rPr lang="ru-RU" dirty="0" smtClean="0"/>
              <a:t>Группа 1.4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Загипсовка</a:t>
            </a:r>
            <a:r>
              <a:rPr lang="ru-RU" dirty="0" smtClean="0"/>
              <a:t> модели в кювету</a:t>
            </a:r>
            <a:br>
              <a:rPr lang="ru-RU" dirty="0" smtClean="0"/>
            </a:br>
            <a:r>
              <a:rPr lang="ru-RU" dirty="0" smtClean="0"/>
              <a:t>и их способы</a:t>
            </a:r>
            <a:endParaRPr lang="ru-RU" dirty="0"/>
          </a:p>
        </p:txBody>
      </p:sp>
      <p:pic>
        <p:nvPicPr>
          <p:cNvPr id="6146" name="Picture 2" descr="Шаблон для образовательных организаций Joomla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25144"/>
            <a:ext cx="1428750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6294" y="4944475"/>
            <a:ext cx="6852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all" dirty="0"/>
              <a:t>ФЕДЕРАЛЬНОЕ ГОСУДАРСТВЕННОЕ БЮДЖЕТНОЕ </a:t>
            </a:r>
            <a:r>
              <a:rPr lang="ru-RU" sz="1400" cap="all" dirty="0" smtClean="0"/>
              <a:t>ПРОФЕССИОНАЛЬНОЕ ОБРАЗОВАТЕЛЬНОЕ </a:t>
            </a:r>
            <a:r>
              <a:rPr lang="ru-RU" sz="1400" cap="all" dirty="0"/>
              <a:t>УЧРЕЖДЕНИЕ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cap="all" dirty="0"/>
              <a:t>"ЭЛЕКТРОСТАЛЬСКИЙ МЕДИЦИНСКИЙ КОЛЛЕДЖ ФЕДЕРАЛЬНОГО МЕДИКО-БИОЛОГИЧЕСКОГО АГЕНТСТВА"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91609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кювета?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844824"/>
            <a:ext cx="4846312" cy="3918176"/>
          </a:xfrm>
        </p:spPr>
        <p:txBody>
          <a:bodyPr>
            <a:normAutofit fontScale="92500" lnSpcReduction="10000"/>
          </a:bodyPr>
          <a:lstStyle/>
          <a:p>
            <a:pPr marL="285750" lvl="0" indent="-285750" defTabSz="457200"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</a:pP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Кювета- представляет собой металлическую коробку прямоугольной формы с закругленными ребрами и состоит из 2-х половин, каждая из которых имеет дно и крышку. Нижняя часть кюветы имеет более высокие борта и на боковой поверхности пазы, один напротив другого, соответствующие выступам верхней половины кюветы. Они позволяют соединить обе части кюветы и предотвратить их смещение.</a:t>
            </a:r>
          </a:p>
          <a:p>
            <a:endParaRPr lang="ru-RU" dirty="0"/>
          </a:p>
        </p:txBody>
      </p:sp>
      <p:pic>
        <p:nvPicPr>
          <p:cNvPr id="1026" name="Picture 2" descr="http://medintech.com.ua/assets/uploads/content/30834/products_big/316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45024"/>
            <a:ext cx="3051602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20.stpulscen.ru/images/product/316/289/793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781" y="1484784"/>
            <a:ext cx="2232248" cy="202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68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Существует три способа </a:t>
            </a:r>
            <a:r>
              <a:rPr lang="ru-RU" sz="3200" dirty="0" err="1"/>
              <a:t>гипсовки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accent5">
                  <a:lumMod val="75000"/>
                </a:schemeClr>
              </a:buClr>
            </a:pPr>
            <a:r>
              <a:rPr lang="ru-RU" dirty="0" smtClean="0"/>
              <a:t>- </a:t>
            </a:r>
            <a:r>
              <a:rPr lang="ru-RU" dirty="0"/>
              <a:t>прямой 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dirty="0" smtClean="0"/>
              <a:t>- комбинированный 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dirty="0" smtClean="0"/>
              <a:t>- обратный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80533"/>
            <a:ext cx="3377177" cy="257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abatmenty.ru/image/catalog/state/02kuveta/kjuveta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5024"/>
            <a:ext cx="326436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090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Прямой способ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Clr>
                <a:schemeClr val="accent5">
                  <a:lumMod val="75000"/>
                </a:schemeClr>
              </a:buClr>
            </a:pPr>
            <a:r>
              <a:rPr lang="ru-RU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Прямой способ сейчас применяется редко, в основном при починке протезов базисной пластмассой</a:t>
            </a:r>
            <a:endParaRPr lang="ru-RU" b="1" dirty="0"/>
          </a:p>
        </p:txBody>
      </p:sp>
      <p:pic>
        <p:nvPicPr>
          <p:cNvPr id="3074" name="Picture 2" descr="https://i.ytimg.com/vi/u2jHLytxKF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73530"/>
            <a:ext cx="5544616" cy="3118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467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Обратный способ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Обратный </a:t>
            </a: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способ </a:t>
            </a: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в настоящее время применяется чаще </a:t>
            </a: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других. Используется для съёмного протезировании при изготовлении как частичных так и полных съёмных протезов. </a:t>
            </a:r>
            <a:endParaRPr lang="ru-RU" b="1" dirty="0"/>
          </a:p>
        </p:txBody>
      </p:sp>
      <p:pic>
        <p:nvPicPr>
          <p:cNvPr id="4" name="Picture 2" descr="https://ortostom.net/sites/default/files/field/image/40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3897267" cy="343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tudfile.net/html/2706/820/html_0CpQw4sYNH.nCHd/img-uZuUz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16219"/>
            <a:ext cx="425160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119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Комбинированный способ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Комбинированный </a:t>
            </a: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способ </a:t>
            </a:r>
            <a:r>
              <a:rPr lang="ru-RU" sz="2200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гипсовки</a:t>
            </a: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 включает в себя элементы прямой и </a:t>
            </a: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обратной</a:t>
            </a:r>
            <a:endParaRPr lang="ru-RU" b="1" dirty="0"/>
          </a:p>
        </p:txBody>
      </p:sp>
      <p:pic>
        <p:nvPicPr>
          <p:cNvPr id="4" name="Picture 2" descr="https://dentald.ru/thumb/2/r7-08EEwrfnsFS8Qldeivw/360r300/d/Kopejkin__Zuboproteznaja_tehnik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3145532" cy="314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konspekta.net/studopediaorg/baza14/3632048449306.files/image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96952"/>
            <a:ext cx="4720439" cy="271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08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Показания к </a:t>
            </a:r>
            <a:r>
              <a:rPr lang="ru-RU" dirty="0" err="1" smtClean="0"/>
              <a:t>гипоске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556792"/>
            <a:ext cx="5400600" cy="4572000"/>
          </a:xfrm>
        </p:spPr>
        <p:txBody>
          <a:bodyPr>
            <a:normAutofit/>
          </a:bodyPr>
          <a:lstStyle/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200" b="1" dirty="0" smtClean="0">
                <a:latin typeface="Garamond" panose="02020404030301010803" pitchFamily="18" charset="0"/>
              </a:rPr>
              <a:t>Прямой способ- применяется при починке протеза или изготовления полного съёмного протеза</a:t>
            </a:r>
            <a:endParaRPr lang="en-US" sz="2200" b="1" dirty="0" smtClean="0">
              <a:latin typeface="Garamond" panose="02020404030301010803" pitchFamily="18" charset="0"/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200" b="1" dirty="0" smtClean="0">
                <a:latin typeface="Garamond" panose="02020404030301010803" pitchFamily="18" charset="0"/>
              </a:rPr>
              <a:t>Обратный способ-</a:t>
            </a: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 используется </a:t>
            </a:r>
            <a:r>
              <a:rPr lang="ru-RU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для съёмного протезировании при изготовлении как частичных так и полных съёмных протезов. </a:t>
            </a:r>
            <a:endParaRPr lang="ru-RU" sz="2200" b="1" dirty="0" smtClean="0">
              <a:solidFill>
                <a:prstClr val="black">
                  <a:lumMod val="85000"/>
                  <a:lumOff val="15000"/>
                </a:prstClr>
              </a:solidFill>
              <a:latin typeface="Garamond" panose="02020404030301010803"/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200" b="1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Комбинированый</a:t>
            </a:r>
            <a:r>
              <a:rPr lang="ru-RU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 способ- </a:t>
            </a:r>
            <a:r>
              <a:rPr lang="ru-RU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применяется в тех случаях, когда передние зубы поставлены на приточке, а боковые — на искусственной десне</a:t>
            </a:r>
            <a:endParaRPr lang="ru-RU" sz="2400" b="1" dirty="0"/>
          </a:p>
          <a:p>
            <a:endParaRPr lang="ru-RU" sz="2400" b="1" dirty="0"/>
          </a:p>
          <a:p>
            <a:endParaRPr lang="ru-RU" sz="2200" b="1" dirty="0">
              <a:latin typeface="Garamond" panose="02020404030301010803" pitchFamily="18" charset="0"/>
            </a:endParaRPr>
          </a:p>
        </p:txBody>
      </p:sp>
      <p:pic>
        <p:nvPicPr>
          <p:cNvPr id="7170" name="Picture 2" descr="https://i.ytimg.com/vi/4adrz7AqCvc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8800"/>
            <a:ext cx="3419873" cy="256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ytimg.com/vi/u2jHLytxKFo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846" y="4437112"/>
            <a:ext cx="320035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966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534400" cy="126300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640951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</TotalTime>
  <Words>191</Words>
  <Application>Microsoft Office PowerPoint</Application>
  <PresentationFormat>Экран (4:3)</PresentationFormat>
  <Paragraphs>21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Garamond</vt:lpstr>
      <vt:lpstr>Georgia</vt:lpstr>
      <vt:lpstr>Wingdings</vt:lpstr>
      <vt:lpstr>Wingdings 2</vt:lpstr>
      <vt:lpstr>Официальная</vt:lpstr>
      <vt:lpstr>Загипсовка модели в кювету и их способы</vt:lpstr>
      <vt:lpstr>Что такое кювета?</vt:lpstr>
      <vt:lpstr>Существует три способа гипсовки</vt:lpstr>
      <vt:lpstr>Прямой способ</vt:lpstr>
      <vt:lpstr>Обратный способ</vt:lpstr>
      <vt:lpstr>Комбинированный способ</vt:lpstr>
      <vt:lpstr>Показания к гипоске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Загипсовка модели в кювету и их способы</dc:title>
  <dc:creator>Пользователь</dc:creator>
  <cp:lastModifiedBy>Кабинет 19</cp:lastModifiedBy>
  <cp:revision>5</cp:revision>
  <dcterms:created xsi:type="dcterms:W3CDTF">2023-03-21T17:54:50Z</dcterms:created>
  <dcterms:modified xsi:type="dcterms:W3CDTF">2023-10-03T13:29:58Z</dcterms:modified>
</cp:coreProperties>
</file>