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83" r:id="rId3"/>
    <p:sldId id="268" r:id="rId4"/>
    <p:sldId id="267" r:id="rId5"/>
    <p:sldId id="266" r:id="rId6"/>
    <p:sldId id="280" r:id="rId7"/>
    <p:sldId id="281" r:id="rId8"/>
    <p:sldId id="27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61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100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725144"/>
            <a:ext cx="4166840" cy="959604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Подготовил презентацию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Ученик 3 «б» класса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МБОУ СОШ №3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Зеленков Данила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66800" y="812631"/>
            <a:ext cx="6777318" cy="1731982"/>
          </a:xfrm>
        </p:spPr>
        <p:txBody>
          <a:bodyPr/>
          <a:lstStyle/>
          <a:p>
            <a:r>
              <a:rPr lang="ru-RU" dirty="0"/>
              <a:t>"Богатства, отданные людям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" t="25729" r="5110" b="9890"/>
          <a:stretch/>
        </p:blipFill>
        <p:spPr>
          <a:xfrm>
            <a:off x="2362200" y="3810000"/>
            <a:ext cx="3492500" cy="1864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5157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chemeClr val="tx1"/>
                </a:solidFill>
              </a:rPr>
              <a:t>Цель </a:t>
            </a:r>
            <a:r>
              <a:rPr lang="ru-RU" sz="1600" dirty="0">
                <a:solidFill>
                  <a:schemeClr val="tx1"/>
                </a:solidFill>
              </a:rPr>
              <a:t>проекта: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На  примере жизни известных людей показать, что каждый человек может и должен быть полезен обществу. Учиться видеть богатый внутренний мир человека </a:t>
            </a:r>
            <a:r>
              <a:rPr lang="ru-RU" sz="1600" dirty="0" smtClean="0">
                <a:solidFill>
                  <a:schemeClr val="tx1"/>
                </a:solidFill>
              </a:rPr>
              <a:t>отдающем </a:t>
            </a:r>
            <a:r>
              <a:rPr lang="ru-RU" sz="1600" dirty="0">
                <a:solidFill>
                  <a:schemeClr val="tx1"/>
                </a:solidFill>
              </a:rPr>
              <a:t>эти богатства людям. Познакомить со своим проектом своих одноклассников.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>
                <a:solidFill>
                  <a:schemeClr val="tx1"/>
                </a:solidFill>
              </a:rPr>
              <a:t>Задачи </a:t>
            </a:r>
            <a:r>
              <a:rPr lang="ru-RU" sz="1600" dirty="0">
                <a:solidFill>
                  <a:schemeClr val="tx1"/>
                </a:solidFill>
              </a:rPr>
              <a:t>проекта: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Познакомиться с биографией </a:t>
            </a:r>
            <a:r>
              <a:rPr lang="ru-RU" sz="1600" dirty="0" smtClean="0">
                <a:solidFill>
                  <a:schemeClr val="tx1"/>
                </a:solidFill>
              </a:rPr>
              <a:t>русского поэта Валентина </a:t>
            </a:r>
            <a:r>
              <a:rPr lang="ru-RU" sz="1600" dirty="0" err="1" smtClean="0">
                <a:solidFill>
                  <a:schemeClr val="tx1"/>
                </a:solidFill>
              </a:rPr>
              <a:t>Постникова.Собрать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информацию в виде фотографий, фактов из биографии.</a:t>
            </a:r>
            <a:br>
              <a:rPr lang="ru-RU" sz="1600" dirty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437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934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756263" cy="1054250"/>
          </a:xfrm>
        </p:spPr>
        <p:txBody>
          <a:bodyPr/>
          <a:lstStyle/>
          <a:p>
            <a:r>
              <a:rPr lang="ru-RU" sz="3600" dirty="0" smtClean="0"/>
              <a:t>    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1752600" y="40640"/>
            <a:ext cx="5562600" cy="148336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05000" y="152400"/>
            <a:ext cx="51816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Валентин Постников</a:t>
            </a:r>
          </a:p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Российский писатель</a:t>
            </a:r>
          </a:p>
        </p:txBody>
      </p:sp>
    </p:spTree>
    <p:extLst>
      <p:ext uri="{BB962C8B-B14F-4D97-AF65-F5344CB8AC3E}">
        <p14:creationId xmlns:p14="http://schemas.microsoft.com/office/powerpoint/2010/main" val="396644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78908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78908" y="228600"/>
            <a:ext cx="40126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Валентин Юрьевич Постников (род. 4 августа 1970, Тушино, Москва) — детский писатель, сказочник. Член Союза писателей России, лауреат премий «Золотое перо России», «Эврика», «</a:t>
            </a:r>
            <a:r>
              <a:rPr lang="ru-RU" dirty="0" err="1"/>
              <a:t>Артиада</a:t>
            </a:r>
            <a:r>
              <a:rPr lang="ru-RU" dirty="0" smtClean="0"/>
              <a:t>».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ru-RU" dirty="0" smtClean="0"/>
              <a:t>Валентин </a:t>
            </a:r>
            <a:r>
              <a:rPr lang="ru-RU" dirty="0"/>
              <a:t>Постников родился в семье популярного советского сказочника Юрия </a:t>
            </a:r>
            <a:r>
              <a:rPr lang="ru-RU" dirty="0" err="1"/>
              <a:t>Дружкова</a:t>
            </a:r>
            <a:r>
              <a:rPr lang="ru-RU" dirty="0"/>
              <a:t> (Постникова), потому всё его детство прошло в окружении популярных детских писателей: Эдуарда Успенского, Юрия Коваля, Ефима </a:t>
            </a:r>
            <a:r>
              <a:rPr lang="ru-RU" dirty="0" err="1"/>
              <a:t>Чеповецкого</a:t>
            </a:r>
            <a:r>
              <a:rPr lang="ru-RU" dirty="0"/>
              <a:t>, Валерия </a:t>
            </a:r>
            <a:r>
              <a:rPr lang="ru-RU" dirty="0" err="1"/>
              <a:t>Шульжика</a:t>
            </a:r>
            <a:r>
              <a:rPr lang="ru-RU" dirty="0"/>
              <a:t>, Григория </a:t>
            </a:r>
            <a:r>
              <a:rPr lang="ru-RU" dirty="0" err="1"/>
              <a:t>Остера</a:t>
            </a:r>
            <a:r>
              <a:rPr lang="ru-RU" dirty="0"/>
              <a:t>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9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4800" y="152400"/>
            <a:ext cx="8534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самого раннего детства Валентин стал сочинять вместе с отцом сказки. Однажды, когда ему было всего 5 лет, он нарисовал рисунок «Тигрёнок на подсолнухе», который занял I место на конкурсе детских рисунков. Его опубликовали в журнале «Весёлые картинки» в 1975, а детский писатель Юрий Коваль сочинил к нему сказку, по которой позже был снят мультфильм, его озвучил Евгений Леонов.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4"/>
          <a:stretch/>
        </p:blipFill>
        <p:spPr>
          <a:xfrm>
            <a:off x="304801" y="1639889"/>
            <a:ext cx="4724399" cy="3465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60" y="1772444"/>
            <a:ext cx="3505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507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332" y="152400"/>
            <a:ext cx="838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1988 году Валентин Постников отправился на службу в армию, в Павловск, где служил в войсках связи. Вернувшись из армии, Валентин поступил в Юридический институт.  </a:t>
            </a:r>
            <a:r>
              <a:rPr lang="ru-RU" sz="2000" dirty="0" smtClean="0"/>
              <a:t>Со второго </a:t>
            </a:r>
            <a:r>
              <a:rPr lang="ru-RU" sz="2000" dirty="0"/>
              <a:t>курса начал сочинять сказки так же, как и его отец. Первая книжка «Новые приключения Карандаша и </a:t>
            </a:r>
            <a:r>
              <a:rPr lang="ru-RU" sz="2000" dirty="0" err="1"/>
              <a:t>Самоделкина</a:t>
            </a:r>
            <a:r>
              <a:rPr lang="ru-RU" sz="2000" dirty="0" smtClean="0"/>
              <a:t>» вышла </a:t>
            </a:r>
            <a:r>
              <a:rPr lang="ru-RU" sz="2000" dirty="0"/>
              <a:t>в 1996 году.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362200"/>
            <a:ext cx="2590800" cy="3999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Туся\Downloads\E0gv0wwX1qI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2590799" cy="4150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423768"/>
            <a:ext cx="2895600" cy="393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45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76200"/>
            <a:ext cx="815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Валентин Постников очень часто выступает в школах и детских библиотеках Москвы и Московской области.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61195"/>
            <a:ext cx="8153400" cy="5189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908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0"/>
            <a:ext cx="7756263" cy="105425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234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301</TotalTime>
  <Words>249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Твердый переплет</vt:lpstr>
      <vt:lpstr>"Богатства, отданные людям"</vt:lpstr>
      <vt:lpstr>       Цель проекта: На  примере жизни известных людей показать, что каждый человек может и должен быть полезен обществу. Учиться видеть богатый внутренний мир человека отдающем эти богатства людям. Познакомить со своим проектом своих одноклассников.    Задачи проекта: Познакомиться с биографией русского поэта Валентина Постникова.Собрать информацию в виде фотографий, фактов из биографии. 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Венгрия</dc:title>
  <dc:creator>андрей рожков</dc:creator>
  <cp:lastModifiedBy>Туся</cp:lastModifiedBy>
  <cp:revision>28</cp:revision>
  <dcterms:created xsi:type="dcterms:W3CDTF">2015-04-07T15:25:11Z</dcterms:created>
  <dcterms:modified xsi:type="dcterms:W3CDTF">2023-09-20T18:57:39Z</dcterms:modified>
</cp:coreProperties>
</file>