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5" r:id="rId4"/>
    <p:sldId id="258" r:id="rId5"/>
    <p:sldId id="266" r:id="rId6"/>
    <p:sldId id="259" r:id="rId7"/>
    <p:sldId id="268" r:id="rId8"/>
    <p:sldId id="260" r:id="rId9"/>
    <p:sldId id="261" r:id="rId10"/>
    <p:sldId id="263" r:id="rId11"/>
    <p:sldId id="267" r:id="rId12"/>
    <p:sldId id="26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 varScale="1">
        <p:scale>
          <a:sx n="68" d="100"/>
          <a:sy n="68" d="100"/>
        </p:scale>
        <p:origin x="144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756" y="1603569"/>
            <a:ext cx="8334933" cy="160651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«</a:t>
            </a:r>
            <a:r>
              <a:rPr lang="ru-RU" sz="4000" b="1">
                <a:solidFill>
                  <a:schemeClr val="tx1"/>
                </a:solidFill>
              </a:rPr>
              <a:t>Говорящая стена»</a:t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старшая группа №3</a:t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«Живая радуга»</a:t>
            </a:r>
          </a:p>
        </p:txBody>
      </p:sp>
      <p:pic>
        <p:nvPicPr>
          <p:cNvPr id="4" name="Содержимое 3" descr="IMG-b9afed4894be43deef89df2b5704c168-V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1071016">
            <a:off x="155180" y="3748237"/>
            <a:ext cx="2771617" cy="2238614"/>
          </a:xfrm>
        </p:spPr>
      </p:pic>
      <p:pic>
        <p:nvPicPr>
          <p:cNvPr id="1026" name="Picture 2" descr="C:\Users\ПК\Downloads\IMG-cd1170edf3f521303123d9385453044f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51568">
            <a:off x="6210521" y="3660068"/>
            <a:ext cx="2587450" cy="2414953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61E922-353C-4D09-B13F-BD2FAB021F11}"/>
              </a:ext>
            </a:extLst>
          </p:cNvPr>
          <p:cNvSpPr txBox="1"/>
          <p:nvPr/>
        </p:nvSpPr>
        <p:spPr>
          <a:xfrm>
            <a:off x="3167067" y="4050116"/>
            <a:ext cx="28083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Подготовила: </a:t>
            </a: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Воспитатель гр. № 3 «Живая радуга» </a:t>
            </a: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Малышева Валентина Сергеевна, </a:t>
            </a:r>
          </a:p>
          <a:p>
            <a:pPr algn="r"/>
            <a:r>
              <a:rPr lang="ru-RU" b="1" dirty="0">
                <a:latin typeface="Times New Roman" pitchFamily="18" charset="0"/>
                <a:cs typeface="Times New Roman" pitchFamily="18" charset="0"/>
              </a:rPr>
              <a:t>1 кв. категория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C151DA-C85F-4640-B951-82B10842510B}"/>
              </a:ext>
            </a:extLst>
          </p:cNvPr>
          <p:cNvSpPr txBox="1"/>
          <p:nvPr/>
        </p:nvSpPr>
        <p:spPr>
          <a:xfrm>
            <a:off x="611560" y="560863"/>
            <a:ext cx="79208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 262 г. Челябинска»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9B0A3E-0A04-4859-B1BE-D920C9BC73E7}"/>
              </a:ext>
            </a:extLst>
          </p:cNvPr>
          <p:cNvSpPr txBox="1"/>
          <p:nvPr/>
        </p:nvSpPr>
        <p:spPr>
          <a:xfrm>
            <a:off x="2251055" y="6186027"/>
            <a:ext cx="45860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г. Челябинск, 2023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290d912b1b91385cbaa4e5c49cbcb34f-V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620689"/>
            <a:ext cx="6048672" cy="5703912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A46A81B-6314-439D-AC7B-51CA00D1E82C}"/>
              </a:ext>
            </a:extLst>
          </p:cNvPr>
          <p:cNvSpPr txBox="1"/>
          <p:nvPr/>
        </p:nvSpPr>
        <p:spPr>
          <a:xfrm>
            <a:off x="683567" y="1268760"/>
            <a:ext cx="7776865" cy="4752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Внедрение новых технологий в образовательный процесс дошкольных учреждений способствует более эффективному воспитанию ребенка, который стремится творчески подходить к решению различных жизненных ситуаций и хочет получать новые знания об окружающем мире. Использование таких технологий безусловно влияет на формирование положительной мотивации к дальнейшему обучению.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1140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6792"/>
            <a:ext cx="8305800" cy="2232248"/>
          </a:xfrm>
        </p:spPr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1196752"/>
            <a:ext cx="4572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002060"/>
                </a:solidFill>
              </a:rPr>
              <a:t>«Послушайте – и Вы забудете,</a:t>
            </a:r>
          </a:p>
          <a:p>
            <a:pPr algn="ctr"/>
            <a:r>
              <a:rPr lang="ru-RU" sz="4000" dirty="0">
                <a:solidFill>
                  <a:srgbClr val="002060"/>
                </a:solidFill>
              </a:rPr>
              <a:t>посмотрите - и Вы запомните,</a:t>
            </a:r>
          </a:p>
          <a:p>
            <a:pPr algn="ctr"/>
            <a:r>
              <a:rPr lang="ru-RU" sz="4000" dirty="0">
                <a:solidFill>
                  <a:srgbClr val="002060"/>
                </a:solidFill>
              </a:rPr>
              <a:t>сделайте - и Вы поймете».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B02B9C-C6E3-466F-BE94-161F3C60D500}"/>
              </a:ext>
            </a:extLst>
          </p:cNvPr>
          <p:cNvSpPr txBox="1"/>
          <p:nvPr/>
        </p:nvSpPr>
        <p:spPr>
          <a:xfrm>
            <a:off x="3923928" y="789877"/>
            <a:ext cx="5040560" cy="1224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Воспитывает все: и люди, и книги, и понятия.</a:t>
            </a:r>
          </a:p>
          <a:p>
            <a:pPr algn="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А.С.Макаренко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15998A-015F-49E5-9C1F-1971EC8E0532}"/>
              </a:ext>
            </a:extLst>
          </p:cNvPr>
          <p:cNvSpPr txBox="1"/>
          <p:nvPr/>
        </p:nvSpPr>
        <p:spPr>
          <a:xfrm>
            <a:off x="827584" y="2132856"/>
            <a:ext cx="684076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Главная идея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«говорящей стены» - преобразование обычной среды пребывания ребенка в «обучающую» и «воспитывающую»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EA5FD5-3BA5-4F7C-AB54-A5811A46577F}"/>
              </a:ext>
            </a:extLst>
          </p:cNvPr>
          <p:cNvSpPr txBox="1"/>
          <p:nvPr/>
        </p:nvSpPr>
        <p:spPr>
          <a:xfrm>
            <a:off x="827585" y="4293096"/>
            <a:ext cx="76328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усвоение, закрепление, расширение знаний, а также развитие коммуникативных навыков у детей дошкольного возраста</a:t>
            </a:r>
          </a:p>
        </p:txBody>
      </p:sp>
    </p:spTree>
    <p:extLst>
      <p:ext uri="{BB962C8B-B14F-4D97-AF65-F5344CB8AC3E}">
        <p14:creationId xmlns:p14="http://schemas.microsoft.com/office/powerpoint/2010/main" val="1026730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08721"/>
            <a:ext cx="835292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Цель: </a:t>
            </a:r>
            <a:r>
              <a:rPr lang="ru-RU" sz="2400" dirty="0"/>
              <a:t>Создание условий для полноценного развития дошкольников по</a:t>
            </a:r>
          </a:p>
          <a:p>
            <a:r>
              <a:rPr lang="ru-RU" sz="2400" dirty="0"/>
              <a:t>всем образовательным областям ФГОС в соответствии с конкретными</a:t>
            </a:r>
          </a:p>
          <a:p>
            <a:r>
              <a:rPr lang="ru-RU" sz="2400" dirty="0"/>
              <a:t>особенностями и требованиями образовательной программы детского сада.</a:t>
            </a:r>
          </a:p>
          <a:p>
            <a:r>
              <a:rPr lang="ru-RU" sz="2400" b="1" dirty="0"/>
              <a:t>Задачи:</a:t>
            </a:r>
          </a:p>
          <a:p>
            <a:r>
              <a:rPr lang="ru-RU" sz="2400" dirty="0"/>
              <a:t>- Создать атмосферу эмоционального комфорта.</a:t>
            </a:r>
          </a:p>
          <a:p>
            <a:r>
              <a:rPr lang="ru-RU" sz="2400" dirty="0"/>
              <a:t>- Создать условия для творческого самовыражения.</a:t>
            </a:r>
          </a:p>
          <a:p>
            <a:r>
              <a:rPr lang="ru-RU" sz="2400" dirty="0"/>
              <a:t>- Создать условия для проявления познавательной активности детей.</a:t>
            </a:r>
          </a:p>
          <a:p>
            <a:r>
              <a:rPr lang="ru-RU" sz="2400" dirty="0"/>
              <a:t>-Создать благоприятные условия для восприятия и созерцания, обращать внимание детей на красоту природы, живописи, предметов декоративно-прикладного искусства, книжных иллюстраций.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6575E0-C607-4A80-8EA3-8D6090AEBA7A}"/>
              </a:ext>
            </a:extLst>
          </p:cNvPr>
          <p:cNvSpPr txBox="1"/>
          <p:nvPr/>
        </p:nvSpPr>
        <p:spPr>
          <a:xfrm>
            <a:off x="899592" y="1413063"/>
            <a:ext cx="756084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Дети в ходе работы у «говорящей стены» учатся высказывать свое отношение к чему-либо, комментировать свои высказывания и действия, контролировать свое поведение, следовать установленным правилам, налаживать контакты со сверстниками.</a:t>
            </a:r>
          </a:p>
        </p:txBody>
      </p:sp>
    </p:spTree>
    <p:extLst>
      <p:ext uri="{BB962C8B-B14F-4D97-AF65-F5344CB8AC3E}">
        <p14:creationId xmlns:p14="http://schemas.microsoft.com/office/powerpoint/2010/main" val="2364716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-271e3ee8c60d7e5d4dc66a9c4003a27c-V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13792" y="1920875"/>
            <a:ext cx="3325416" cy="4433888"/>
          </a:xfrm>
        </p:spPr>
      </p:pic>
      <p:pic>
        <p:nvPicPr>
          <p:cNvPr id="8" name="Содержимое 7" descr="IMG-07511c411ad209c6be92d83814bb7731-V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04792" y="1920875"/>
            <a:ext cx="3325416" cy="4433888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222D74F-9329-4CEB-898F-85927B55A133}"/>
              </a:ext>
            </a:extLst>
          </p:cNvPr>
          <p:cNvSpPr txBox="1"/>
          <p:nvPr/>
        </p:nvSpPr>
        <p:spPr>
          <a:xfrm>
            <a:off x="1115617" y="1556792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«говорящих стенах» в помещениях детского сада материал размещается в соответствии с временами года, по тематическим неделям, которые проходят в детском саду, направлен он на художественно-эстетическое воспитание дошкольников</a:t>
            </a:r>
          </a:p>
        </p:txBody>
      </p:sp>
    </p:spTree>
    <p:extLst>
      <p:ext uri="{BB962C8B-B14F-4D97-AF65-F5344CB8AC3E}">
        <p14:creationId xmlns:p14="http://schemas.microsoft.com/office/powerpoint/2010/main" val="2223955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-bb7a5cb5a44d4570f7d02fda79d3efef-V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13792" y="1920875"/>
            <a:ext cx="3325416" cy="4433888"/>
          </a:xfrm>
        </p:spPr>
      </p:pic>
      <p:pic>
        <p:nvPicPr>
          <p:cNvPr id="6" name="Содержимое 5" descr="IMG-cd1170edf3f521303123d9385453044f-V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04792" y="1920875"/>
            <a:ext cx="3325416" cy="443388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-b9afed4894be43deef89df2b5704c168-V (2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13792" y="1920875"/>
            <a:ext cx="3325416" cy="4433888"/>
          </a:xfrm>
        </p:spPr>
      </p:pic>
      <p:pic>
        <p:nvPicPr>
          <p:cNvPr id="6" name="Содержимое 5" descr="IMG-d3ae6907c629fdc1114c75e32df03f06-V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04792" y="1920875"/>
            <a:ext cx="3325416" cy="4433888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72</TotalTime>
  <Words>318</Words>
  <Application>Microsoft Office PowerPoint</Application>
  <PresentationFormat>Экран (4:3)</PresentationFormat>
  <Paragraphs>27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Calibri</vt:lpstr>
      <vt:lpstr>Constantia</vt:lpstr>
      <vt:lpstr>Times New Roman</vt:lpstr>
      <vt:lpstr>Wingdings 2</vt:lpstr>
      <vt:lpstr>Поток</vt:lpstr>
      <vt:lpstr>«Говорящая стена» старшая группа №3 «Живая радуга»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«Говорящая стена»</dc:title>
  <dc:creator>ПК</dc:creator>
  <cp:lastModifiedBy>Валентина</cp:lastModifiedBy>
  <cp:revision>10</cp:revision>
  <dcterms:created xsi:type="dcterms:W3CDTF">2022-11-30T12:08:34Z</dcterms:created>
  <dcterms:modified xsi:type="dcterms:W3CDTF">2023-10-03T13:51:13Z</dcterms:modified>
</cp:coreProperties>
</file>