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12"/>
  </p:notesMasterIdLst>
  <p:sldIdLst>
    <p:sldId id="256" r:id="rId2"/>
    <p:sldId id="259" r:id="rId3"/>
    <p:sldId id="261" r:id="rId4"/>
    <p:sldId id="257" r:id="rId5"/>
    <p:sldId id="260" r:id="rId6"/>
    <p:sldId id="258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Comic Sans MS" panose="030F0702030302020204" pitchFamily="66" charset="0"/>
      <p:regular r:id="rId13"/>
      <p:bold r:id="rId14"/>
      <p:italic r:id="rId15"/>
      <p:boldItalic r:id="rId16"/>
    </p:embeddedFont>
    <p:embeddedFont>
      <p:font typeface="Mandali" panose="020B0604020202020204" charset="0"/>
      <p:regular r:id="rId17"/>
    </p:embeddedFont>
    <p:embeddedFont>
      <p:font typeface="Spinnaker" panose="020B0604020202020204" charset="0"/>
      <p:regular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83747D5-6CF4-46F8-BC81-EA396D108125}">
  <a:tblStyle styleId="{D83747D5-6CF4-46F8-BC81-EA396D1081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A276BD0-F625-4F2F-BD89-8A88FCAC95A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23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1727fc0f3ef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1727fc0f3ef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5510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1727fc0f3e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1727fc0f3e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170c8aa450c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170c8aa450c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70c8aa450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70c8aa450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170c8aa450c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170c8aa450c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70c8aa450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170c8aa450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170c8aa450c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170c8aa450c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1727fc0f3ef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1727fc0f3ef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1727fc0f3ef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1727fc0f3ef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343400" y="-1442525"/>
            <a:ext cx="12563875" cy="7484975"/>
            <a:chOff x="-1343400" y="-1442525"/>
            <a:chExt cx="12563875" cy="7484975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1343400" y="-1442525"/>
              <a:ext cx="12563875" cy="7484975"/>
              <a:chOff x="-1343400" y="-1442525"/>
              <a:chExt cx="12563875" cy="7484975"/>
            </a:xfrm>
          </p:grpSpPr>
          <p:sp>
            <p:nvSpPr>
              <p:cNvPr id="11" name="Google Shape;11;p2"/>
              <p:cNvSpPr/>
              <p:nvPr/>
            </p:nvSpPr>
            <p:spPr>
              <a:xfrm rot="5400000">
                <a:off x="987349" y="3024590"/>
                <a:ext cx="1507140" cy="3693660"/>
              </a:xfrm>
              <a:custGeom>
                <a:avLst/>
                <a:gdLst/>
                <a:ahLst/>
                <a:cxnLst/>
                <a:rect l="l" t="t" r="r" b="b"/>
                <a:pathLst>
                  <a:path w="10376" h="15270" extrusionOk="0">
                    <a:moveTo>
                      <a:pt x="477" y="8231"/>
                    </a:moveTo>
                    <a:cubicBezTo>
                      <a:pt x="0" y="11256"/>
                      <a:pt x="2035" y="14702"/>
                      <a:pt x="5078" y="15050"/>
                    </a:cubicBezTo>
                    <a:cubicBezTo>
                      <a:pt x="6856" y="15270"/>
                      <a:pt x="8634" y="14482"/>
                      <a:pt x="10375" y="14115"/>
                    </a:cubicBezTo>
                    <a:lnTo>
                      <a:pt x="10375" y="1"/>
                    </a:lnTo>
                    <a:cubicBezTo>
                      <a:pt x="8909" y="294"/>
                      <a:pt x="7479" y="771"/>
                      <a:pt x="6122" y="1412"/>
                    </a:cubicBezTo>
                    <a:cubicBezTo>
                      <a:pt x="3355" y="2750"/>
                      <a:pt x="953" y="5188"/>
                      <a:pt x="477" y="823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 rot="10800000" flipH="1">
                <a:off x="-1343400" y="2828906"/>
                <a:ext cx="3885351" cy="2685920"/>
              </a:xfrm>
              <a:custGeom>
                <a:avLst/>
                <a:gdLst/>
                <a:ahLst/>
                <a:cxnLst/>
                <a:rect l="l" t="t" r="r" b="b"/>
                <a:pathLst>
                  <a:path w="193277" h="133578" extrusionOk="0">
                    <a:moveTo>
                      <a:pt x="0" y="0"/>
                    </a:moveTo>
                    <a:lnTo>
                      <a:pt x="0" y="133577"/>
                    </a:lnTo>
                    <a:cubicBezTo>
                      <a:pt x="28331" y="127191"/>
                      <a:pt x="62822" y="123421"/>
                      <a:pt x="81024" y="92840"/>
                    </a:cubicBezTo>
                    <a:cubicBezTo>
                      <a:pt x="108454" y="46758"/>
                      <a:pt x="106007" y="21100"/>
                      <a:pt x="154874" y="18990"/>
                    </a:cubicBezTo>
                    <a:cubicBezTo>
                      <a:pt x="179406" y="17921"/>
                      <a:pt x="189394" y="8806"/>
                      <a:pt x="193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-595150" y="539500"/>
                <a:ext cx="2286175" cy="5502950"/>
              </a:xfrm>
              <a:custGeom>
                <a:avLst/>
                <a:gdLst/>
                <a:ahLst/>
                <a:cxnLst/>
                <a:rect l="l" t="t" r="r" b="b"/>
                <a:pathLst>
                  <a:path w="91447" h="220118" extrusionOk="0">
                    <a:moveTo>
                      <a:pt x="0" y="0"/>
                    </a:moveTo>
                    <a:cubicBezTo>
                      <a:pt x="6876" y="6922"/>
                      <a:pt x="35024" y="21088"/>
                      <a:pt x="41258" y="41533"/>
                    </a:cubicBezTo>
                    <a:cubicBezTo>
                      <a:pt x="47493" y="61979"/>
                      <a:pt x="30347" y="101093"/>
                      <a:pt x="37407" y="122673"/>
                    </a:cubicBezTo>
                    <a:cubicBezTo>
                      <a:pt x="44467" y="144253"/>
                      <a:pt x="74609" y="154773"/>
                      <a:pt x="83616" y="171014"/>
                    </a:cubicBezTo>
                    <a:cubicBezTo>
                      <a:pt x="92623" y="187255"/>
                      <a:pt x="90142" y="211934"/>
                      <a:pt x="91447" y="22011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" name="Google Shape;14;p2"/>
              <p:cNvSpPr/>
              <p:nvPr/>
            </p:nvSpPr>
            <p:spPr>
              <a:xfrm>
                <a:off x="3837875" y="676475"/>
                <a:ext cx="6592375" cy="5181388"/>
              </a:xfrm>
              <a:custGeom>
                <a:avLst/>
                <a:gdLst/>
                <a:ahLst/>
                <a:cxnLst/>
                <a:rect l="l" t="t" r="r" b="b"/>
                <a:pathLst>
                  <a:path w="263695" h="175834" extrusionOk="0">
                    <a:moveTo>
                      <a:pt x="109102" y="110058"/>
                    </a:moveTo>
                    <a:cubicBezTo>
                      <a:pt x="74132" y="175130"/>
                      <a:pt x="2223" y="175833"/>
                      <a:pt x="1" y="175833"/>
                    </a:cubicBezTo>
                    <a:lnTo>
                      <a:pt x="263694" y="175833"/>
                    </a:lnTo>
                    <a:lnTo>
                      <a:pt x="263694" y="0"/>
                    </a:lnTo>
                    <a:lnTo>
                      <a:pt x="229006" y="0"/>
                    </a:lnTo>
                    <a:cubicBezTo>
                      <a:pt x="256070" y="110423"/>
                      <a:pt x="143706" y="45661"/>
                      <a:pt x="109102" y="110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 rot="10800000" flipH="1">
                <a:off x="6141300" y="-1442525"/>
                <a:ext cx="4288950" cy="3233250"/>
              </a:xfrm>
              <a:custGeom>
                <a:avLst/>
                <a:gdLst/>
                <a:ahLst/>
                <a:cxnLst/>
                <a:rect l="l" t="t" r="r" b="b"/>
                <a:pathLst>
                  <a:path w="171558" h="129330" extrusionOk="0">
                    <a:moveTo>
                      <a:pt x="171557" y="129329"/>
                    </a:moveTo>
                    <a:lnTo>
                      <a:pt x="171557" y="1"/>
                    </a:lnTo>
                    <a:cubicBezTo>
                      <a:pt x="159122" y="5205"/>
                      <a:pt x="140864" y="10832"/>
                      <a:pt x="114390" y="15390"/>
                    </a:cubicBezTo>
                    <a:cubicBezTo>
                      <a:pt x="58264" y="25011"/>
                      <a:pt x="68617" y="97229"/>
                      <a:pt x="0" y="12932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463750" y="-257250"/>
                <a:ext cx="4756725" cy="3365700"/>
              </a:xfrm>
              <a:custGeom>
                <a:avLst/>
                <a:gdLst/>
                <a:ahLst/>
                <a:cxnLst/>
                <a:rect l="l" t="t" r="r" b="b"/>
                <a:pathLst>
                  <a:path w="190269" h="134628" extrusionOk="0">
                    <a:moveTo>
                      <a:pt x="0" y="0"/>
                    </a:moveTo>
                    <a:cubicBezTo>
                      <a:pt x="2239" y="5010"/>
                      <a:pt x="2932" y="21958"/>
                      <a:pt x="13431" y="30059"/>
                    </a:cubicBezTo>
                    <a:cubicBezTo>
                      <a:pt x="23931" y="38160"/>
                      <a:pt x="47701" y="34643"/>
                      <a:pt x="62997" y="48607"/>
                    </a:cubicBezTo>
                    <a:cubicBezTo>
                      <a:pt x="78293" y="62571"/>
                      <a:pt x="83996" y="99505"/>
                      <a:pt x="105208" y="113842"/>
                    </a:cubicBezTo>
                    <a:cubicBezTo>
                      <a:pt x="126420" y="128179"/>
                      <a:pt x="176092" y="131164"/>
                      <a:pt x="190269" y="13462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7" name="Google Shape;17;p2"/>
            <p:cNvGrpSpPr/>
            <p:nvPr/>
          </p:nvGrpSpPr>
          <p:grpSpPr>
            <a:xfrm>
              <a:off x="7988894" y="4308581"/>
              <a:ext cx="883759" cy="600001"/>
              <a:chOff x="-3966800" y="-2580100"/>
              <a:chExt cx="1127675" cy="765600"/>
            </a:xfrm>
          </p:grpSpPr>
          <p:cxnSp>
            <p:nvCxnSpPr>
              <p:cNvPr id="18" name="Google Shape;18;p2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1" name="Google Shape;21;p2"/>
            <p:cNvGrpSpPr/>
            <p:nvPr/>
          </p:nvGrpSpPr>
          <p:grpSpPr>
            <a:xfrm>
              <a:off x="7988895" y="239505"/>
              <a:ext cx="883759" cy="600001"/>
              <a:chOff x="-3966800" y="-2580100"/>
              <a:chExt cx="1127675" cy="765600"/>
            </a:xfrm>
          </p:grpSpPr>
          <p:cxnSp>
            <p:nvCxnSpPr>
              <p:cNvPr id="22" name="Google Shape;22;p2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" name="Google Shape;23;p2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" name="Google Shape;24;p2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1018025" y="996700"/>
            <a:ext cx="5865300" cy="19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000" b="1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1018025" y="3030600"/>
            <a:ext cx="58653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Mandali"/>
                <a:ea typeface="Mandali"/>
                <a:cs typeface="Mandali"/>
                <a:sym typeface="Mandal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" name="Google Shape;277;p22"/>
          <p:cNvGrpSpPr/>
          <p:nvPr/>
        </p:nvGrpSpPr>
        <p:grpSpPr>
          <a:xfrm>
            <a:off x="-127067" y="-1061060"/>
            <a:ext cx="12085315" cy="7045983"/>
            <a:chOff x="-127067" y="-1061060"/>
            <a:chExt cx="12085315" cy="7045983"/>
          </a:xfrm>
        </p:grpSpPr>
        <p:sp>
          <p:nvSpPr>
            <p:cNvPr id="278" name="Google Shape;278;p22"/>
            <p:cNvSpPr/>
            <p:nvPr/>
          </p:nvSpPr>
          <p:spPr>
            <a:xfrm flipH="1">
              <a:off x="-127067" y="-1061060"/>
              <a:ext cx="1507140" cy="2318635"/>
            </a:xfrm>
            <a:custGeom>
              <a:avLst/>
              <a:gdLst/>
              <a:ahLst/>
              <a:cxnLst/>
              <a:rect l="l" t="t" r="r" b="b"/>
              <a:pathLst>
                <a:path w="10376" h="15270" extrusionOk="0">
                  <a:moveTo>
                    <a:pt x="477" y="8231"/>
                  </a:moveTo>
                  <a:cubicBezTo>
                    <a:pt x="0" y="11256"/>
                    <a:pt x="2035" y="14702"/>
                    <a:pt x="5078" y="15050"/>
                  </a:cubicBezTo>
                  <a:cubicBezTo>
                    <a:pt x="6856" y="15270"/>
                    <a:pt x="8634" y="14482"/>
                    <a:pt x="10375" y="14115"/>
                  </a:cubicBezTo>
                  <a:lnTo>
                    <a:pt x="10375" y="1"/>
                  </a:lnTo>
                  <a:cubicBezTo>
                    <a:pt x="8909" y="294"/>
                    <a:pt x="7479" y="771"/>
                    <a:pt x="6122" y="1412"/>
                  </a:cubicBezTo>
                  <a:cubicBezTo>
                    <a:pt x="3355" y="2750"/>
                    <a:pt x="953" y="5188"/>
                    <a:pt x="477" y="82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9" name="Google Shape;279;p22"/>
            <p:cNvGrpSpPr/>
            <p:nvPr/>
          </p:nvGrpSpPr>
          <p:grpSpPr>
            <a:xfrm>
              <a:off x="5758075" y="-579587"/>
              <a:ext cx="6200173" cy="6564510"/>
              <a:chOff x="5758075" y="-579587"/>
              <a:chExt cx="6200173" cy="6564510"/>
            </a:xfrm>
          </p:grpSpPr>
          <p:sp>
            <p:nvSpPr>
              <p:cNvPr id="280" name="Google Shape;280;p22"/>
              <p:cNvSpPr/>
              <p:nvPr/>
            </p:nvSpPr>
            <p:spPr>
              <a:xfrm rot="-1799996">
                <a:off x="8372067" y="-393309"/>
                <a:ext cx="1185357" cy="1643094"/>
              </a:xfrm>
              <a:custGeom>
                <a:avLst/>
                <a:gdLst/>
                <a:ahLst/>
                <a:cxnLst/>
                <a:rect l="l" t="t" r="r" b="b"/>
                <a:pathLst>
                  <a:path w="10376" h="15270" extrusionOk="0">
                    <a:moveTo>
                      <a:pt x="477" y="8231"/>
                    </a:moveTo>
                    <a:cubicBezTo>
                      <a:pt x="0" y="11256"/>
                      <a:pt x="2035" y="14702"/>
                      <a:pt x="5078" y="15050"/>
                    </a:cubicBezTo>
                    <a:cubicBezTo>
                      <a:pt x="6856" y="15270"/>
                      <a:pt x="8634" y="14482"/>
                      <a:pt x="10375" y="14115"/>
                    </a:cubicBezTo>
                    <a:lnTo>
                      <a:pt x="10375" y="1"/>
                    </a:lnTo>
                    <a:cubicBezTo>
                      <a:pt x="8909" y="294"/>
                      <a:pt x="7479" y="771"/>
                      <a:pt x="6122" y="1412"/>
                    </a:cubicBezTo>
                    <a:cubicBezTo>
                      <a:pt x="3355" y="2750"/>
                      <a:pt x="953" y="5188"/>
                      <a:pt x="477" y="823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22"/>
              <p:cNvSpPr/>
              <p:nvPr/>
            </p:nvSpPr>
            <p:spPr>
              <a:xfrm rot="8827893" flipH="1">
                <a:off x="6669069" y="1093017"/>
                <a:ext cx="4756619" cy="3365625"/>
              </a:xfrm>
              <a:custGeom>
                <a:avLst/>
                <a:gdLst/>
                <a:ahLst/>
                <a:cxnLst/>
                <a:rect l="l" t="t" r="r" b="b"/>
                <a:pathLst>
                  <a:path w="190269" h="134628" extrusionOk="0">
                    <a:moveTo>
                      <a:pt x="0" y="0"/>
                    </a:moveTo>
                    <a:cubicBezTo>
                      <a:pt x="2239" y="5010"/>
                      <a:pt x="2932" y="21958"/>
                      <a:pt x="13431" y="30059"/>
                    </a:cubicBezTo>
                    <a:cubicBezTo>
                      <a:pt x="23931" y="38160"/>
                      <a:pt x="47701" y="34643"/>
                      <a:pt x="62997" y="48607"/>
                    </a:cubicBezTo>
                    <a:cubicBezTo>
                      <a:pt x="78293" y="62571"/>
                      <a:pt x="83996" y="99505"/>
                      <a:pt x="105208" y="113842"/>
                    </a:cubicBezTo>
                    <a:cubicBezTo>
                      <a:pt x="126420" y="128179"/>
                      <a:pt x="176092" y="131164"/>
                      <a:pt x="190269" y="13462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82" name="Google Shape;282;p22"/>
              <p:cNvSpPr/>
              <p:nvPr/>
            </p:nvSpPr>
            <p:spPr>
              <a:xfrm rot="10800000">
                <a:off x="5758075" y="2182698"/>
                <a:ext cx="4130700" cy="3802225"/>
              </a:xfrm>
              <a:custGeom>
                <a:avLst/>
                <a:gdLst/>
                <a:ahLst/>
                <a:cxnLst/>
                <a:rect l="l" t="t" r="r" b="b"/>
                <a:pathLst>
                  <a:path w="165228" h="152089" extrusionOk="0">
                    <a:moveTo>
                      <a:pt x="0" y="0"/>
                    </a:moveTo>
                    <a:lnTo>
                      <a:pt x="0" y="152089"/>
                    </a:lnTo>
                    <a:cubicBezTo>
                      <a:pt x="55367" y="111014"/>
                      <a:pt x="37727" y="14686"/>
                      <a:pt x="80687" y="27768"/>
                    </a:cubicBezTo>
                    <a:cubicBezTo>
                      <a:pt x="123224" y="40709"/>
                      <a:pt x="154959" y="29878"/>
                      <a:pt x="165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3" name="Google Shape;283;p22"/>
            <p:cNvGrpSpPr/>
            <p:nvPr/>
          </p:nvGrpSpPr>
          <p:grpSpPr>
            <a:xfrm>
              <a:off x="271345" y="239505"/>
              <a:ext cx="883759" cy="600001"/>
              <a:chOff x="-3966800" y="-2580100"/>
              <a:chExt cx="1127675" cy="765600"/>
            </a:xfrm>
          </p:grpSpPr>
          <p:cxnSp>
            <p:nvCxnSpPr>
              <p:cNvPr id="284" name="Google Shape;284;p22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5" name="Google Shape;285;p22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6" name="Google Shape;286;p22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287" name="Google Shape;287;p22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andali"/>
                <a:ea typeface="Mandali"/>
                <a:cs typeface="Mandali"/>
                <a:sym typeface="Mandali"/>
              </a:defRPr>
            </a:lvl9pPr>
          </a:lstStyle>
          <a:p>
            <a:endParaRPr/>
          </a:p>
        </p:txBody>
      </p:sp>
      <p:sp>
        <p:nvSpPr>
          <p:cNvPr id="288" name="Google Shape;288;p22"/>
          <p:cNvSpPr txBox="1">
            <a:spLocks noGrp="1"/>
          </p:cNvSpPr>
          <p:nvPr>
            <p:ph type="subTitle" idx="1"/>
          </p:nvPr>
        </p:nvSpPr>
        <p:spPr>
          <a:xfrm>
            <a:off x="3015000" y="1505788"/>
            <a:ext cx="42138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  <p:sp>
        <p:nvSpPr>
          <p:cNvPr id="289" name="Google Shape;289;p22"/>
          <p:cNvSpPr txBox="1">
            <a:spLocks noGrp="1"/>
          </p:cNvSpPr>
          <p:nvPr>
            <p:ph type="subTitle" idx="2"/>
          </p:nvPr>
        </p:nvSpPr>
        <p:spPr>
          <a:xfrm>
            <a:off x="3015000" y="1798313"/>
            <a:ext cx="42138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22"/>
          <p:cNvSpPr txBox="1">
            <a:spLocks noGrp="1"/>
          </p:cNvSpPr>
          <p:nvPr>
            <p:ph type="subTitle" idx="3"/>
          </p:nvPr>
        </p:nvSpPr>
        <p:spPr>
          <a:xfrm>
            <a:off x="3015000" y="2906856"/>
            <a:ext cx="42138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22"/>
          <p:cNvSpPr txBox="1">
            <a:spLocks noGrp="1"/>
          </p:cNvSpPr>
          <p:nvPr>
            <p:ph type="subTitle" idx="4"/>
          </p:nvPr>
        </p:nvSpPr>
        <p:spPr>
          <a:xfrm>
            <a:off x="3015000" y="4015400"/>
            <a:ext cx="42138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22"/>
          <p:cNvSpPr txBox="1">
            <a:spLocks noGrp="1"/>
          </p:cNvSpPr>
          <p:nvPr>
            <p:ph type="subTitle" idx="5"/>
          </p:nvPr>
        </p:nvSpPr>
        <p:spPr>
          <a:xfrm>
            <a:off x="3015000" y="2614330"/>
            <a:ext cx="42138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  <p:sp>
        <p:nvSpPr>
          <p:cNvPr id="293" name="Google Shape;293;p22"/>
          <p:cNvSpPr txBox="1">
            <a:spLocks noGrp="1"/>
          </p:cNvSpPr>
          <p:nvPr>
            <p:ph type="subTitle" idx="6"/>
          </p:nvPr>
        </p:nvSpPr>
        <p:spPr>
          <a:xfrm>
            <a:off x="3015000" y="3722873"/>
            <a:ext cx="4213800" cy="418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Spinnaker"/>
              <a:buNone/>
              <a:defRPr sz="2000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1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7"/>
          <p:cNvGrpSpPr/>
          <p:nvPr/>
        </p:nvGrpSpPr>
        <p:grpSpPr>
          <a:xfrm>
            <a:off x="-2582962" y="-1308950"/>
            <a:ext cx="14596466" cy="8467200"/>
            <a:chOff x="-2582962" y="-1308950"/>
            <a:chExt cx="14596466" cy="8467200"/>
          </a:xfrm>
        </p:grpSpPr>
        <p:sp>
          <p:nvSpPr>
            <p:cNvPr id="371" name="Google Shape;371;p27"/>
            <p:cNvSpPr/>
            <p:nvPr/>
          </p:nvSpPr>
          <p:spPr>
            <a:xfrm>
              <a:off x="7440225" y="2469200"/>
              <a:ext cx="4288950" cy="3233250"/>
            </a:xfrm>
            <a:custGeom>
              <a:avLst/>
              <a:gdLst/>
              <a:ahLst/>
              <a:cxnLst/>
              <a:rect l="l" t="t" r="r" b="b"/>
              <a:pathLst>
                <a:path w="171558" h="129330" extrusionOk="0">
                  <a:moveTo>
                    <a:pt x="171557" y="129329"/>
                  </a:moveTo>
                  <a:lnTo>
                    <a:pt x="171557" y="1"/>
                  </a:lnTo>
                  <a:cubicBezTo>
                    <a:pt x="159122" y="5205"/>
                    <a:pt x="140864" y="10832"/>
                    <a:pt x="114390" y="15390"/>
                  </a:cubicBezTo>
                  <a:cubicBezTo>
                    <a:pt x="58264" y="25011"/>
                    <a:pt x="68617" y="97229"/>
                    <a:pt x="0" y="1293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7"/>
            <p:cNvSpPr/>
            <p:nvPr/>
          </p:nvSpPr>
          <p:spPr>
            <a:xfrm rot="9900040" flipH="1">
              <a:off x="6902431" y="2114094"/>
              <a:ext cx="4756583" cy="3365599"/>
            </a:xfrm>
            <a:custGeom>
              <a:avLst/>
              <a:gdLst/>
              <a:ahLst/>
              <a:cxnLst/>
              <a:rect l="l" t="t" r="r" b="b"/>
              <a:pathLst>
                <a:path w="190269" h="134628" extrusionOk="0">
                  <a:moveTo>
                    <a:pt x="0" y="0"/>
                  </a:moveTo>
                  <a:cubicBezTo>
                    <a:pt x="2239" y="5010"/>
                    <a:pt x="2932" y="21958"/>
                    <a:pt x="13431" y="30059"/>
                  </a:cubicBezTo>
                  <a:cubicBezTo>
                    <a:pt x="23931" y="38160"/>
                    <a:pt x="47701" y="34643"/>
                    <a:pt x="62997" y="48607"/>
                  </a:cubicBezTo>
                  <a:cubicBezTo>
                    <a:pt x="78293" y="62571"/>
                    <a:pt x="83996" y="99505"/>
                    <a:pt x="105208" y="113842"/>
                  </a:cubicBezTo>
                  <a:cubicBezTo>
                    <a:pt x="126420" y="128179"/>
                    <a:pt x="176092" y="131164"/>
                    <a:pt x="190269" y="134628"/>
                  </a:cubicBez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73" name="Google Shape;373;p27"/>
            <p:cNvGrpSpPr/>
            <p:nvPr/>
          </p:nvGrpSpPr>
          <p:grpSpPr>
            <a:xfrm>
              <a:off x="-2582962" y="-1308950"/>
              <a:ext cx="8775600" cy="8467200"/>
              <a:chOff x="-2582962" y="-1308950"/>
              <a:chExt cx="8775600" cy="8467200"/>
            </a:xfrm>
          </p:grpSpPr>
          <p:sp>
            <p:nvSpPr>
              <p:cNvPr id="374" name="Google Shape;374;p27"/>
              <p:cNvSpPr/>
              <p:nvPr/>
            </p:nvSpPr>
            <p:spPr>
              <a:xfrm flipH="1">
                <a:off x="-401137" y="3367975"/>
                <a:ext cx="6593775" cy="3790275"/>
              </a:xfrm>
              <a:custGeom>
                <a:avLst/>
                <a:gdLst/>
                <a:ahLst/>
                <a:cxnLst/>
                <a:rect l="l" t="t" r="r" b="b"/>
                <a:pathLst>
                  <a:path w="263751" h="151611" extrusionOk="0">
                    <a:moveTo>
                      <a:pt x="263750" y="11170"/>
                    </a:moveTo>
                    <a:cubicBezTo>
                      <a:pt x="248080" y="3545"/>
                      <a:pt x="225404" y="1"/>
                      <a:pt x="193557" y="9988"/>
                    </a:cubicBezTo>
                    <a:cubicBezTo>
                      <a:pt x="126600" y="31003"/>
                      <a:pt x="88592" y="151611"/>
                      <a:pt x="0" y="113828"/>
                    </a:cubicBezTo>
                    <a:lnTo>
                      <a:pt x="0" y="149613"/>
                    </a:lnTo>
                    <a:lnTo>
                      <a:pt x="263750" y="149613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7"/>
              <p:cNvSpPr/>
              <p:nvPr/>
            </p:nvSpPr>
            <p:spPr>
              <a:xfrm rot="10800000">
                <a:off x="-2582962" y="-1308950"/>
                <a:ext cx="6592375" cy="4395850"/>
              </a:xfrm>
              <a:custGeom>
                <a:avLst/>
                <a:gdLst/>
                <a:ahLst/>
                <a:cxnLst/>
                <a:rect l="l" t="t" r="r" b="b"/>
                <a:pathLst>
                  <a:path w="263695" h="175834" extrusionOk="0">
                    <a:moveTo>
                      <a:pt x="109102" y="110058"/>
                    </a:moveTo>
                    <a:cubicBezTo>
                      <a:pt x="74132" y="175130"/>
                      <a:pt x="2223" y="175833"/>
                      <a:pt x="1" y="175833"/>
                    </a:cubicBezTo>
                    <a:lnTo>
                      <a:pt x="263694" y="175833"/>
                    </a:lnTo>
                    <a:lnTo>
                      <a:pt x="263694" y="0"/>
                    </a:lnTo>
                    <a:lnTo>
                      <a:pt x="229006" y="0"/>
                    </a:lnTo>
                    <a:cubicBezTo>
                      <a:pt x="256070" y="110423"/>
                      <a:pt x="143706" y="45661"/>
                      <a:pt x="109102" y="110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7"/>
              <p:cNvSpPr/>
              <p:nvPr/>
            </p:nvSpPr>
            <p:spPr>
              <a:xfrm flipH="1">
                <a:off x="-1018150" y="1403500"/>
                <a:ext cx="4696175" cy="4395850"/>
              </a:xfrm>
              <a:custGeom>
                <a:avLst/>
                <a:gdLst/>
                <a:ahLst/>
                <a:cxnLst/>
                <a:rect l="l" t="t" r="r" b="b"/>
                <a:pathLst>
                  <a:path w="187847" h="175834" extrusionOk="0">
                    <a:moveTo>
                      <a:pt x="79900" y="109720"/>
                    </a:moveTo>
                    <a:cubicBezTo>
                      <a:pt x="30666" y="118216"/>
                      <a:pt x="15840" y="151526"/>
                      <a:pt x="1" y="175833"/>
                    </a:cubicBezTo>
                    <a:lnTo>
                      <a:pt x="173302" y="175833"/>
                    </a:lnTo>
                    <a:lnTo>
                      <a:pt x="173302" y="0"/>
                    </a:lnTo>
                    <a:lnTo>
                      <a:pt x="156000" y="0"/>
                    </a:lnTo>
                    <a:cubicBezTo>
                      <a:pt x="187847" y="68224"/>
                      <a:pt x="154453" y="96835"/>
                      <a:pt x="79900" y="10972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7"/>
              <p:cNvSpPr/>
              <p:nvPr/>
            </p:nvSpPr>
            <p:spPr>
              <a:xfrm rot="549993" flipH="1">
                <a:off x="-1003608" y="-821265"/>
                <a:ext cx="4756583" cy="3365600"/>
              </a:xfrm>
              <a:custGeom>
                <a:avLst/>
                <a:gdLst/>
                <a:ahLst/>
                <a:cxnLst/>
                <a:rect l="l" t="t" r="r" b="b"/>
                <a:pathLst>
                  <a:path w="190269" h="134628" extrusionOk="0">
                    <a:moveTo>
                      <a:pt x="0" y="0"/>
                    </a:moveTo>
                    <a:cubicBezTo>
                      <a:pt x="2239" y="5010"/>
                      <a:pt x="2932" y="21958"/>
                      <a:pt x="13431" y="30059"/>
                    </a:cubicBezTo>
                    <a:cubicBezTo>
                      <a:pt x="23931" y="38160"/>
                      <a:pt x="47701" y="34643"/>
                      <a:pt x="62997" y="48607"/>
                    </a:cubicBezTo>
                    <a:cubicBezTo>
                      <a:pt x="78293" y="62571"/>
                      <a:pt x="83996" y="99505"/>
                      <a:pt x="105208" y="113842"/>
                    </a:cubicBezTo>
                    <a:cubicBezTo>
                      <a:pt x="126420" y="128179"/>
                      <a:pt x="176092" y="131164"/>
                      <a:pt x="190269" y="13462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78" name="Google Shape;378;p27"/>
              <p:cNvGrpSpPr/>
              <p:nvPr/>
            </p:nvGrpSpPr>
            <p:grpSpPr>
              <a:xfrm>
                <a:off x="271342" y="4308580"/>
                <a:ext cx="883759" cy="600001"/>
                <a:chOff x="-3966800" y="-2580100"/>
                <a:chExt cx="1127675" cy="765600"/>
              </a:xfrm>
            </p:grpSpPr>
            <p:cxnSp>
              <p:nvCxnSpPr>
                <p:cNvPr id="379" name="Google Shape;379;p27"/>
                <p:cNvCxnSpPr/>
                <p:nvPr/>
              </p:nvCxnSpPr>
              <p:spPr>
                <a:xfrm>
                  <a:off x="-3793300" y="-2580100"/>
                  <a:ext cx="765600" cy="765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0" name="Google Shape;380;p27"/>
                <p:cNvCxnSpPr/>
                <p:nvPr/>
              </p:nvCxnSpPr>
              <p:spPr>
                <a:xfrm>
                  <a:off x="-3359625" y="-2457550"/>
                  <a:ext cx="520500" cy="5205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81" name="Google Shape;381;p27"/>
                <p:cNvCxnSpPr/>
                <p:nvPr/>
              </p:nvCxnSpPr>
              <p:spPr>
                <a:xfrm>
                  <a:off x="-3966800" y="-2457550"/>
                  <a:ext cx="520500" cy="5205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1_1"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Google Shape;383;p28"/>
          <p:cNvGrpSpPr/>
          <p:nvPr/>
        </p:nvGrpSpPr>
        <p:grpSpPr>
          <a:xfrm>
            <a:off x="-1665150" y="-290950"/>
            <a:ext cx="12102225" cy="5961100"/>
            <a:chOff x="-1665150" y="-290950"/>
            <a:chExt cx="12102225" cy="5961100"/>
          </a:xfrm>
        </p:grpSpPr>
        <p:grpSp>
          <p:nvGrpSpPr>
            <p:cNvPr id="384" name="Google Shape;384;p28"/>
            <p:cNvGrpSpPr/>
            <p:nvPr/>
          </p:nvGrpSpPr>
          <p:grpSpPr>
            <a:xfrm>
              <a:off x="-1665150" y="-290950"/>
              <a:ext cx="12102225" cy="5961100"/>
              <a:chOff x="-1665150" y="-290950"/>
              <a:chExt cx="12102225" cy="5961100"/>
            </a:xfrm>
          </p:grpSpPr>
          <p:grpSp>
            <p:nvGrpSpPr>
              <p:cNvPr id="385" name="Google Shape;385;p28"/>
              <p:cNvGrpSpPr/>
              <p:nvPr/>
            </p:nvGrpSpPr>
            <p:grpSpPr>
              <a:xfrm>
                <a:off x="-1665150" y="2304450"/>
                <a:ext cx="4756725" cy="3365700"/>
                <a:chOff x="-1665150" y="2304450"/>
                <a:chExt cx="4756725" cy="3365700"/>
              </a:xfrm>
            </p:grpSpPr>
            <p:sp>
              <p:nvSpPr>
                <p:cNvPr id="386" name="Google Shape;386;p28"/>
                <p:cNvSpPr/>
                <p:nvPr/>
              </p:nvSpPr>
              <p:spPr>
                <a:xfrm flipH="1">
                  <a:off x="-133661" y="4459676"/>
                  <a:ext cx="1934537" cy="7840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665" h="60263" extrusionOk="0">
                      <a:moveTo>
                        <a:pt x="142664" y="60262"/>
                      </a:moveTo>
                      <a:lnTo>
                        <a:pt x="142664" y="1"/>
                      </a:lnTo>
                      <a:cubicBezTo>
                        <a:pt x="118976" y="39613"/>
                        <a:pt x="31678" y="15334"/>
                        <a:pt x="0" y="60262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28"/>
                <p:cNvSpPr/>
                <p:nvPr/>
              </p:nvSpPr>
              <p:spPr>
                <a:xfrm>
                  <a:off x="-1665150" y="2304450"/>
                  <a:ext cx="4756725" cy="336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69" h="134628" extrusionOk="0">
                      <a:moveTo>
                        <a:pt x="0" y="0"/>
                      </a:moveTo>
                      <a:cubicBezTo>
                        <a:pt x="2239" y="5010"/>
                        <a:pt x="2932" y="21958"/>
                        <a:pt x="13431" y="30059"/>
                      </a:cubicBezTo>
                      <a:cubicBezTo>
                        <a:pt x="23931" y="38160"/>
                        <a:pt x="47701" y="34643"/>
                        <a:pt x="62997" y="48607"/>
                      </a:cubicBezTo>
                      <a:cubicBezTo>
                        <a:pt x="78293" y="62571"/>
                        <a:pt x="83996" y="99505"/>
                        <a:pt x="105208" y="113842"/>
                      </a:cubicBezTo>
                      <a:cubicBezTo>
                        <a:pt x="126420" y="128179"/>
                        <a:pt x="176092" y="131164"/>
                        <a:pt x="190269" y="13462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88" name="Google Shape;388;p28"/>
              <p:cNvGrpSpPr/>
              <p:nvPr/>
            </p:nvGrpSpPr>
            <p:grpSpPr>
              <a:xfrm>
                <a:off x="5605150" y="-290950"/>
                <a:ext cx="4831925" cy="5709350"/>
                <a:chOff x="5605150" y="-290950"/>
                <a:chExt cx="4831925" cy="5709350"/>
              </a:xfrm>
            </p:grpSpPr>
            <p:sp>
              <p:nvSpPr>
                <p:cNvPr id="389" name="Google Shape;389;p28"/>
                <p:cNvSpPr/>
                <p:nvPr/>
              </p:nvSpPr>
              <p:spPr>
                <a:xfrm>
                  <a:off x="6424498" y="1996850"/>
                  <a:ext cx="4012576" cy="3339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68" h="107920" extrusionOk="0">
                      <a:moveTo>
                        <a:pt x="1" y="107919"/>
                      </a:moveTo>
                      <a:lnTo>
                        <a:pt x="129667" y="107919"/>
                      </a:lnTo>
                      <a:lnTo>
                        <a:pt x="129667" y="0"/>
                      </a:lnTo>
                      <a:cubicBezTo>
                        <a:pt x="99874" y="49487"/>
                        <a:pt x="22198" y="63131"/>
                        <a:pt x="1" y="10791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28"/>
                <p:cNvSpPr/>
                <p:nvPr/>
              </p:nvSpPr>
              <p:spPr>
                <a:xfrm flipH="1">
                  <a:off x="5605150" y="-290950"/>
                  <a:ext cx="4831925" cy="333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277" h="133578" extrusionOk="0">
                      <a:moveTo>
                        <a:pt x="0" y="0"/>
                      </a:moveTo>
                      <a:lnTo>
                        <a:pt x="0" y="133577"/>
                      </a:lnTo>
                      <a:cubicBezTo>
                        <a:pt x="28331" y="127191"/>
                        <a:pt x="62822" y="123421"/>
                        <a:pt x="81024" y="92840"/>
                      </a:cubicBezTo>
                      <a:cubicBezTo>
                        <a:pt x="108454" y="46758"/>
                        <a:pt x="106007" y="21100"/>
                        <a:pt x="154874" y="18990"/>
                      </a:cubicBezTo>
                      <a:cubicBezTo>
                        <a:pt x="179406" y="17921"/>
                        <a:pt x="189394" y="8806"/>
                        <a:pt x="19327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28"/>
                <p:cNvSpPr/>
                <p:nvPr/>
              </p:nvSpPr>
              <p:spPr>
                <a:xfrm flipH="1">
                  <a:off x="7175624" y="-84550"/>
                  <a:ext cx="2286175" cy="550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47" h="220118" extrusionOk="0">
                      <a:moveTo>
                        <a:pt x="0" y="0"/>
                      </a:moveTo>
                      <a:cubicBezTo>
                        <a:pt x="6876" y="6922"/>
                        <a:pt x="35024" y="21088"/>
                        <a:pt x="41258" y="41533"/>
                      </a:cubicBezTo>
                      <a:cubicBezTo>
                        <a:pt x="47493" y="61979"/>
                        <a:pt x="30347" y="101093"/>
                        <a:pt x="37407" y="122673"/>
                      </a:cubicBezTo>
                      <a:cubicBezTo>
                        <a:pt x="44467" y="144253"/>
                        <a:pt x="74609" y="154773"/>
                        <a:pt x="83616" y="171014"/>
                      </a:cubicBezTo>
                      <a:cubicBezTo>
                        <a:pt x="92623" y="187255"/>
                        <a:pt x="90142" y="211934"/>
                        <a:pt x="91447" y="22011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392" name="Google Shape;392;p28"/>
            <p:cNvGrpSpPr/>
            <p:nvPr/>
          </p:nvGrpSpPr>
          <p:grpSpPr>
            <a:xfrm>
              <a:off x="7988894" y="4308581"/>
              <a:ext cx="883759" cy="600001"/>
              <a:chOff x="-3966800" y="-2580100"/>
              <a:chExt cx="1127675" cy="765600"/>
            </a:xfrm>
          </p:grpSpPr>
          <p:cxnSp>
            <p:nvCxnSpPr>
              <p:cNvPr id="393" name="Google Shape;393;p28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4" name="Google Shape;394;p28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5" name="Google Shape;395;p28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6" name="Google Shape;396;p28"/>
            <p:cNvGrpSpPr/>
            <p:nvPr/>
          </p:nvGrpSpPr>
          <p:grpSpPr>
            <a:xfrm>
              <a:off x="7988895" y="239505"/>
              <a:ext cx="883759" cy="600001"/>
              <a:chOff x="-3966800" y="-2580100"/>
              <a:chExt cx="1127675" cy="765600"/>
            </a:xfrm>
          </p:grpSpPr>
          <p:cxnSp>
            <p:nvCxnSpPr>
              <p:cNvPr id="397" name="Google Shape;397;p28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8" name="Google Shape;398;p28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9" name="Google Shape;399;p28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3"/>
          <p:cNvGrpSpPr/>
          <p:nvPr/>
        </p:nvGrpSpPr>
        <p:grpSpPr>
          <a:xfrm>
            <a:off x="-2040622" y="-843250"/>
            <a:ext cx="12642739" cy="8720487"/>
            <a:chOff x="-2040622" y="-843250"/>
            <a:chExt cx="12642739" cy="8720487"/>
          </a:xfrm>
        </p:grpSpPr>
        <p:grpSp>
          <p:nvGrpSpPr>
            <p:cNvPr id="29" name="Google Shape;29;p3"/>
            <p:cNvGrpSpPr/>
            <p:nvPr/>
          </p:nvGrpSpPr>
          <p:grpSpPr>
            <a:xfrm>
              <a:off x="-2040622" y="-843250"/>
              <a:ext cx="12642739" cy="8720487"/>
              <a:chOff x="-2040622" y="-843250"/>
              <a:chExt cx="12642739" cy="8720487"/>
            </a:xfrm>
          </p:grpSpPr>
          <p:sp>
            <p:nvSpPr>
              <p:cNvPr id="30" name="Google Shape;30;p3"/>
              <p:cNvSpPr/>
              <p:nvPr/>
            </p:nvSpPr>
            <p:spPr>
              <a:xfrm rot="-5400000">
                <a:off x="6475980" y="-571400"/>
                <a:ext cx="3241700" cy="2698000"/>
              </a:xfrm>
              <a:custGeom>
                <a:avLst/>
                <a:gdLst/>
                <a:ahLst/>
                <a:cxnLst/>
                <a:rect l="l" t="t" r="r" b="b"/>
                <a:pathLst>
                  <a:path w="129668" h="107920" extrusionOk="0">
                    <a:moveTo>
                      <a:pt x="1" y="107919"/>
                    </a:moveTo>
                    <a:lnTo>
                      <a:pt x="129667" y="107919"/>
                    </a:lnTo>
                    <a:lnTo>
                      <a:pt x="129667" y="0"/>
                    </a:lnTo>
                    <a:cubicBezTo>
                      <a:pt x="99874" y="49487"/>
                      <a:pt x="22198" y="63131"/>
                      <a:pt x="1" y="1079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1" name="Google Shape;31;p3"/>
              <p:cNvGrpSpPr/>
              <p:nvPr/>
            </p:nvGrpSpPr>
            <p:grpSpPr>
              <a:xfrm>
                <a:off x="-426400" y="-108756"/>
                <a:ext cx="3847825" cy="5844088"/>
                <a:chOff x="-426400" y="-108756"/>
                <a:chExt cx="3847825" cy="5844088"/>
              </a:xfrm>
            </p:grpSpPr>
            <p:sp>
              <p:nvSpPr>
                <p:cNvPr id="32" name="Google Shape;32;p3"/>
                <p:cNvSpPr/>
                <p:nvPr/>
              </p:nvSpPr>
              <p:spPr>
                <a:xfrm rot="10800000" flipH="1">
                  <a:off x="-426400" y="2482406"/>
                  <a:ext cx="1611350" cy="325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54" h="130117" extrusionOk="0">
                      <a:moveTo>
                        <a:pt x="64454" y="0"/>
                      </a:moveTo>
                      <a:lnTo>
                        <a:pt x="0" y="0"/>
                      </a:lnTo>
                      <a:lnTo>
                        <a:pt x="0" y="130117"/>
                      </a:lnTo>
                      <a:cubicBezTo>
                        <a:pt x="24251" y="88648"/>
                        <a:pt x="24420" y="20875"/>
                        <a:pt x="6445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3"/>
                <p:cNvSpPr/>
                <p:nvPr/>
              </p:nvSpPr>
              <p:spPr>
                <a:xfrm>
                  <a:off x="-159250" y="-108756"/>
                  <a:ext cx="3580675" cy="241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27" h="96442" extrusionOk="0">
                      <a:moveTo>
                        <a:pt x="143227" y="0"/>
                      </a:moveTo>
                      <a:lnTo>
                        <a:pt x="0" y="0"/>
                      </a:lnTo>
                      <a:lnTo>
                        <a:pt x="0" y="96441"/>
                      </a:lnTo>
                      <a:cubicBezTo>
                        <a:pt x="30834" y="50584"/>
                        <a:pt x="41131" y="5571"/>
                        <a:pt x="77873" y="8778"/>
                      </a:cubicBezTo>
                      <a:cubicBezTo>
                        <a:pt x="111436" y="11704"/>
                        <a:pt x="132452" y="5121"/>
                        <a:pt x="14322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4" name="Google Shape;34;p3"/>
              <p:cNvSpPr/>
              <p:nvPr/>
            </p:nvSpPr>
            <p:spPr>
              <a:xfrm>
                <a:off x="5676913" y="1436725"/>
                <a:ext cx="4696175" cy="4395850"/>
              </a:xfrm>
              <a:custGeom>
                <a:avLst/>
                <a:gdLst/>
                <a:ahLst/>
                <a:cxnLst/>
                <a:rect l="l" t="t" r="r" b="b"/>
                <a:pathLst>
                  <a:path w="187847" h="175834" extrusionOk="0">
                    <a:moveTo>
                      <a:pt x="79900" y="109720"/>
                    </a:moveTo>
                    <a:cubicBezTo>
                      <a:pt x="30666" y="118216"/>
                      <a:pt x="15840" y="151526"/>
                      <a:pt x="1" y="175833"/>
                    </a:cubicBezTo>
                    <a:lnTo>
                      <a:pt x="173302" y="175833"/>
                    </a:lnTo>
                    <a:lnTo>
                      <a:pt x="173302" y="0"/>
                    </a:lnTo>
                    <a:lnTo>
                      <a:pt x="156000" y="0"/>
                    </a:lnTo>
                    <a:cubicBezTo>
                      <a:pt x="187847" y="68224"/>
                      <a:pt x="154453" y="96835"/>
                      <a:pt x="79900" y="10972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 rot="2700000">
                <a:off x="-429853" y="-707275"/>
                <a:ext cx="2286153" cy="5502897"/>
              </a:xfrm>
              <a:custGeom>
                <a:avLst/>
                <a:gdLst/>
                <a:ahLst/>
                <a:cxnLst/>
                <a:rect l="l" t="t" r="r" b="b"/>
                <a:pathLst>
                  <a:path w="91447" h="220118" extrusionOk="0">
                    <a:moveTo>
                      <a:pt x="0" y="0"/>
                    </a:moveTo>
                    <a:cubicBezTo>
                      <a:pt x="6876" y="6922"/>
                      <a:pt x="35024" y="21088"/>
                      <a:pt x="41258" y="41533"/>
                    </a:cubicBezTo>
                    <a:cubicBezTo>
                      <a:pt x="47493" y="61979"/>
                      <a:pt x="30347" y="101093"/>
                      <a:pt x="37407" y="122673"/>
                    </a:cubicBezTo>
                    <a:cubicBezTo>
                      <a:pt x="44467" y="144253"/>
                      <a:pt x="74609" y="154773"/>
                      <a:pt x="83616" y="171014"/>
                    </a:cubicBezTo>
                    <a:cubicBezTo>
                      <a:pt x="92623" y="187255"/>
                      <a:pt x="90142" y="211934"/>
                      <a:pt x="91447" y="22011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" name="Google Shape;36;p3"/>
              <p:cNvSpPr/>
              <p:nvPr/>
            </p:nvSpPr>
            <p:spPr>
              <a:xfrm rot="4615608">
                <a:off x="6046461" y="3496932"/>
                <a:ext cx="4756814" cy="3365763"/>
              </a:xfrm>
              <a:custGeom>
                <a:avLst/>
                <a:gdLst/>
                <a:ahLst/>
                <a:cxnLst/>
                <a:rect l="l" t="t" r="r" b="b"/>
                <a:pathLst>
                  <a:path w="190269" h="134628" extrusionOk="0">
                    <a:moveTo>
                      <a:pt x="0" y="0"/>
                    </a:moveTo>
                    <a:cubicBezTo>
                      <a:pt x="2239" y="5010"/>
                      <a:pt x="2932" y="21958"/>
                      <a:pt x="13431" y="30059"/>
                    </a:cubicBezTo>
                    <a:cubicBezTo>
                      <a:pt x="23931" y="38160"/>
                      <a:pt x="47701" y="34643"/>
                      <a:pt x="62997" y="48607"/>
                    </a:cubicBezTo>
                    <a:cubicBezTo>
                      <a:pt x="78293" y="62571"/>
                      <a:pt x="83996" y="99505"/>
                      <a:pt x="105208" y="113842"/>
                    </a:cubicBezTo>
                    <a:cubicBezTo>
                      <a:pt x="126420" y="128179"/>
                      <a:pt x="176092" y="131164"/>
                      <a:pt x="190269" y="13462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7" name="Google Shape;37;p3"/>
            <p:cNvGrpSpPr/>
            <p:nvPr/>
          </p:nvGrpSpPr>
          <p:grpSpPr>
            <a:xfrm>
              <a:off x="7988895" y="4308580"/>
              <a:ext cx="883759" cy="600001"/>
              <a:chOff x="-3966800" y="-2580100"/>
              <a:chExt cx="1127675" cy="765600"/>
            </a:xfrm>
          </p:grpSpPr>
          <p:cxnSp>
            <p:nvCxnSpPr>
              <p:cNvPr id="38" name="Google Shape;38;p3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39;p3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40;p3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41;p3"/>
            <p:cNvGrpSpPr/>
            <p:nvPr/>
          </p:nvGrpSpPr>
          <p:grpSpPr>
            <a:xfrm>
              <a:off x="8141295" y="391905"/>
              <a:ext cx="883759" cy="600001"/>
              <a:chOff x="-3966800" y="-2580100"/>
              <a:chExt cx="1127675" cy="765600"/>
            </a:xfrm>
          </p:grpSpPr>
          <p:cxnSp>
            <p:nvCxnSpPr>
              <p:cNvPr id="42" name="Google Shape;42;p3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3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44;p3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45" name="Google Shape;45;p3"/>
          <p:cNvSpPr txBox="1">
            <a:spLocks noGrp="1"/>
          </p:cNvSpPr>
          <p:nvPr>
            <p:ph type="ctrTitle"/>
          </p:nvPr>
        </p:nvSpPr>
        <p:spPr>
          <a:xfrm>
            <a:off x="2254800" y="2706450"/>
            <a:ext cx="4634400" cy="73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 b="1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6" name="Google Shape;46;p3"/>
          <p:cNvSpPr txBox="1">
            <a:spLocks noGrp="1"/>
          </p:cNvSpPr>
          <p:nvPr>
            <p:ph type="subTitle" idx="1"/>
          </p:nvPr>
        </p:nvSpPr>
        <p:spPr>
          <a:xfrm>
            <a:off x="2254800" y="3442650"/>
            <a:ext cx="4634400" cy="38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Mandali"/>
                <a:ea typeface="Mandali"/>
                <a:cs typeface="Mandali"/>
                <a:sym typeface="Mandali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7" name="Google Shape;47;p3"/>
          <p:cNvSpPr txBox="1">
            <a:spLocks noGrp="1"/>
          </p:cNvSpPr>
          <p:nvPr>
            <p:ph type="title" idx="2" hasCustomPrompt="1"/>
          </p:nvPr>
        </p:nvSpPr>
        <p:spPr>
          <a:xfrm>
            <a:off x="3891150" y="1316850"/>
            <a:ext cx="1361700" cy="9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oogle Shape;69;p6"/>
          <p:cNvGrpSpPr/>
          <p:nvPr/>
        </p:nvGrpSpPr>
        <p:grpSpPr>
          <a:xfrm>
            <a:off x="-2110966" y="-579587"/>
            <a:ext cx="11999749" cy="6564510"/>
            <a:chOff x="-2110966" y="-579587"/>
            <a:chExt cx="11999749" cy="6564510"/>
          </a:xfrm>
        </p:grpSpPr>
        <p:sp>
          <p:nvSpPr>
            <p:cNvPr id="70" name="Google Shape;70;p6"/>
            <p:cNvSpPr/>
            <p:nvPr/>
          </p:nvSpPr>
          <p:spPr>
            <a:xfrm rot="1972107">
              <a:off x="-1578406" y="1224244"/>
              <a:ext cx="4756619" cy="3365625"/>
            </a:xfrm>
            <a:custGeom>
              <a:avLst/>
              <a:gdLst/>
              <a:ahLst/>
              <a:cxnLst/>
              <a:rect l="l" t="t" r="r" b="b"/>
              <a:pathLst>
                <a:path w="190269" h="134628" extrusionOk="0">
                  <a:moveTo>
                    <a:pt x="0" y="0"/>
                  </a:moveTo>
                  <a:cubicBezTo>
                    <a:pt x="2239" y="5010"/>
                    <a:pt x="2932" y="21958"/>
                    <a:pt x="13431" y="30059"/>
                  </a:cubicBezTo>
                  <a:cubicBezTo>
                    <a:pt x="23931" y="38160"/>
                    <a:pt x="47701" y="34643"/>
                    <a:pt x="62997" y="48607"/>
                  </a:cubicBezTo>
                  <a:cubicBezTo>
                    <a:pt x="78293" y="62571"/>
                    <a:pt x="83996" y="99505"/>
                    <a:pt x="105208" y="113842"/>
                  </a:cubicBezTo>
                  <a:cubicBezTo>
                    <a:pt x="126420" y="128179"/>
                    <a:pt x="176092" y="131164"/>
                    <a:pt x="190269" y="134628"/>
                  </a:cubicBez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71" name="Google Shape;71;p6"/>
            <p:cNvGrpSpPr/>
            <p:nvPr/>
          </p:nvGrpSpPr>
          <p:grpSpPr>
            <a:xfrm>
              <a:off x="5758075" y="-579587"/>
              <a:ext cx="4130708" cy="6564510"/>
              <a:chOff x="5758075" y="-579587"/>
              <a:chExt cx="4130708" cy="6564510"/>
            </a:xfrm>
          </p:grpSpPr>
          <p:sp>
            <p:nvSpPr>
              <p:cNvPr id="72" name="Google Shape;72;p6"/>
              <p:cNvSpPr/>
              <p:nvPr/>
            </p:nvSpPr>
            <p:spPr>
              <a:xfrm flipH="1">
                <a:off x="5758075" y="-579587"/>
                <a:ext cx="4130700" cy="3802225"/>
              </a:xfrm>
              <a:custGeom>
                <a:avLst/>
                <a:gdLst/>
                <a:ahLst/>
                <a:cxnLst/>
                <a:rect l="l" t="t" r="r" b="b"/>
                <a:pathLst>
                  <a:path w="165228" h="152089" extrusionOk="0">
                    <a:moveTo>
                      <a:pt x="0" y="0"/>
                    </a:moveTo>
                    <a:lnTo>
                      <a:pt x="0" y="152089"/>
                    </a:lnTo>
                    <a:cubicBezTo>
                      <a:pt x="55367" y="111014"/>
                      <a:pt x="37727" y="14686"/>
                      <a:pt x="80687" y="27768"/>
                    </a:cubicBezTo>
                    <a:cubicBezTo>
                      <a:pt x="123224" y="40709"/>
                      <a:pt x="154959" y="29878"/>
                      <a:pt x="1652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6"/>
              <p:cNvSpPr/>
              <p:nvPr/>
            </p:nvSpPr>
            <p:spPr>
              <a:xfrm rot="-9000004" flipH="1">
                <a:off x="8372067" y="4155551"/>
                <a:ext cx="1185357" cy="1643094"/>
              </a:xfrm>
              <a:custGeom>
                <a:avLst/>
                <a:gdLst/>
                <a:ahLst/>
                <a:cxnLst/>
                <a:rect l="l" t="t" r="r" b="b"/>
                <a:pathLst>
                  <a:path w="10376" h="15270" extrusionOk="0">
                    <a:moveTo>
                      <a:pt x="477" y="8231"/>
                    </a:moveTo>
                    <a:cubicBezTo>
                      <a:pt x="0" y="11256"/>
                      <a:pt x="2035" y="14702"/>
                      <a:pt x="5078" y="15050"/>
                    </a:cubicBezTo>
                    <a:cubicBezTo>
                      <a:pt x="6856" y="15270"/>
                      <a:pt x="8634" y="14482"/>
                      <a:pt x="10375" y="14115"/>
                    </a:cubicBezTo>
                    <a:lnTo>
                      <a:pt x="10375" y="1"/>
                    </a:lnTo>
                    <a:cubicBezTo>
                      <a:pt x="8909" y="294"/>
                      <a:pt x="7479" y="771"/>
                      <a:pt x="6122" y="1412"/>
                    </a:cubicBezTo>
                    <a:cubicBezTo>
                      <a:pt x="3355" y="2750"/>
                      <a:pt x="953" y="5188"/>
                      <a:pt x="477" y="82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4" name="Google Shape;74;p6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9"/>
          <p:cNvGrpSpPr/>
          <p:nvPr/>
        </p:nvGrpSpPr>
        <p:grpSpPr>
          <a:xfrm>
            <a:off x="-1901713" y="-1677934"/>
            <a:ext cx="13122188" cy="7840598"/>
            <a:chOff x="-1901713" y="-1677934"/>
            <a:chExt cx="13122188" cy="7840598"/>
          </a:xfrm>
        </p:grpSpPr>
        <p:grpSp>
          <p:nvGrpSpPr>
            <p:cNvPr id="106" name="Google Shape;106;p9"/>
            <p:cNvGrpSpPr/>
            <p:nvPr/>
          </p:nvGrpSpPr>
          <p:grpSpPr>
            <a:xfrm>
              <a:off x="-1901713" y="-1677934"/>
              <a:ext cx="5739597" cy="7445834"/>
              <a:chOff x="-1901713" y="-1677934"/>
              <a:chExt cx="5739597" cy="7445834"/>
            </a:xfrm>
          </p:grpSpPr>
          <p:sp>
            <p:nvSpPr>
              <p:cNvPr id="107" name="Google Shape;107;p9"/>
              <p:cNvSpPr/>
              <p:nvPr/>
            </p:nvSpPr>
            <p:spPr>
              <a:xfrm flipH="1">
                <a:off x="-487642" y="3449265"/>
                <a:ext cx="1507140" cy="2318635"/>
              </a:xfrm>
              <a:custGeom>
                <a:avLst/>
                <a:gdLst/>
                <a:ahLst/>
                <a:cxnLst/>
                <a:rect l="l" t="t" r="r" b="b"/>
                <a:pathLst>
                  <a:path w="10376" h="15270" extrusionOk="0">
                    <a:moveTo>
                      <a:pt x="477" y="8231"/>
                    </a:moveTo>
                    <a:cubicBezTo>
                      <a:pt x="0" y="11256"/>
                      <a:pt x="2035" y="14702"/>
                      <a:pt x="5078" y="15050"/>
                    </a:cubicBezTo>
                    <a:cubicBezTo>
                      <a:pt x="6856" y="15270"/>
                      <a:pt x="8634" y="14482"/>
                      <a:pt x="10375" y="14115"/>
                    </a:cubicBezTo>
                    <a:lnTo>
                      <a:pt x="10375" y="1"/>
                    </a:lnTo>
                    <a:cubicBezTo>
                      <a:pt x="8909" y="294"/>
                      <a:pt x="7479" y="771"/>
                      <a:pt x="6122" y="1412"/>
                    </a:cubicBezTo>
                    <a:cubicBezTo>
                      <a:pt x="3355" y="2750"/>
                      <a:pt x="953" y="5188"/>
                      <a:pt x="477" y="82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9"/>
              <p:cNvSpPr/>
              <p:nvPr/>
            </p:nvSpPr>
            <p:spPr>
              <a:xfrm rot="-5400000" flipH="1">
                <a:off x="-1087375" y="-1078219"/>
                <a:ext cx="3885351" cy="2685920"/>
              </a:xfrm>
              <a:custGeom>
                <a:avLst/>
                <a:gdLst/>
                <a:ahLst/>
                <a:cxnLst/>
                <a:rect l="l" t="t" r="r" b="b"/>
                <a:pathLst>
                  <a:path w="193277" h="133578" extrusionOk="0">
                    <a:moveTo>
                      <a:pt x="0" y="0"/>
                    </a:moveTo>
                    <a:lnTo>
                      <a:pt x="0" y="133577"/>
                    </a:lnTo>
                    <a:cubicBezTo>
                      <a:pt x="28331" y="127191"/>
                      <a:pt x="62822" y="123421"/>
                      <a:pt x="81024" y="92840"/>
                    </a:cubicBezTo>
                    <a:cubicBezTo>
                      <a:pt x="108454" y="46758"/>
                      <a:pt x="106007" y="21100"/>
                      <a:pt x="154874" y="18990"/>
                    </a:cubicBezTo>
                    <a:cubicBezTo>
                      <a:pt x="179406" y="17921"/>
                      <a:pt x="189394" y="8806"/>
                      <a:pt x="1932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9"/>
              <p:cNvSpPr/>
              <p:nvPr/>
            </p:nvSpPr>
            <p:spPr>
              <a:xfrm rot="3110315">
                <a:off x="-175041" y="-952129"/>
                <a:ext cx="2286253" cy="5503137"/>
              </a:xfrm>
              <a:custGeom>
                <a:avLst/>
                <a:gdLst/>
                <a:ahLst/>
                <a:cxnLst/>
                <a:rect l="l" t="t" r="r" b="b"/>
                <a:pathLst>
                  <a:path w="91447" h="220118" extrusionOk="0">
                    <a:moveTo>
                      <a:pt x="0" y="0"/>
                    </a:moveTo>
                    <a:cubicBezTo>
                      <a:pt x="6876" y="6922"/>
                      <a:pt x="35024" y="21088"/>
                      <a:pt x="41258" y="41533"/>
                    </a:cubicBezTo>
                    <a:cubicBezTo>
                      <a:pt x="47493" y="61979"/>
                      <a:pt x="30347" y="101093"/>
                      <a:pt x="37407" y="122673"/>
                    </a:cubicBezTo>
                    <a:cubicBezTo>
                      <a:pt x="44467" y="144253"/>
                      <a:pt x="74609" y="154773"/>
                      <a:pt x="83616" y="171014"/>
                    </a:cubicBezTo>
                    <a:cubicBezTo>
                      <a:pt x="92623" y="187255"/>
                      <a:pt x="90142" y="211934"/>
                      <a:pt x="91447" y="22011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0" name="Google Shape;110;p9"/>
            <p:cNvGrpSpPr/>
            <p:nvPr/>
          </p:nvGrpSpPr>
          <p:grpSpPr>
            <a:xfrm>
              <a:off x="4371275" y="-1442525"/>
              <a:ext cx="6849200" cy="7605188"/>
              <a:chOff x="4371275" y="-1442525"/>
              <a:chExt cx="6849200" cy="7605188"/>
            </a:xfrm>
          </p:grpSpPr>
          <p:sp>
            <p:nvSpPr>
              <p:cNvPr id="111" name="Google Shape;111;p9"/>
              <p:cNvSpPr/>
              <p:nvPr/>
            </p:nvSpPr>
            <p:spPr>
              <a:xfrm>
                <a:off x="4371275" y="981275"/>
                <a:ext cx="6592375" cy="5181388"/>
              </a:xfrm>
              <a:custGeom>
                <a:avLst/>
                <a:gdLst/>
                <a:ahLst/>
                <a:cxnLst/>
                <a:rect l="l" t="t" r="r" b="b"/>
                <a:pathLst>
                  <a:path w="263695" h="175834" extrusionOk="0">
                    <a:moveTo>
                      <a:pt x="109102" y="110058"/>
                    </a:moveTo>
                    <a:cubicBezTo>
                      <a:pt x="74132" y="175130"/>
                      <a:pt x="2223" y="175833"/>
                      <a:pt x="1" y="175833"/>
                    </a:cubicBezTo>
                    <a:lnTo>
                      <a:pt x="263694" y="175833"/>
                    </a:lnTo>
                    <a:lnTo>
                      <a:pt x="263694" y="0"/>
                    </a:lnTo>
                    <a:lnTo>
                      <a:pt x="229006" y="0"/>
                    </a:lnTo>
                    <a:cubicBezTo>
                      <a:pt x="256070" y="110423"/>
                      <a:pt x="143706" y="45661"/>
                      <a:pt x="109102" y="11005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9"/>
              <p:cNvSpPr/>
              <p:nvPr/>
            </p:nvSpPr>
            <p:spPr>
              <a:xfrm rot="10800000" flipH="1">
                <a:off x="6141300" y="-1442525"/>
                <a:ext cx="4288950" cy="3233250"/>
              </a:xfrm>
              <a:custGeom>
                <a:avLst/>
                <a:gdLst/>
                <a:ahLst/>
                <a:cxnLst/>
                <a:rect l="l" t="t" r="r" b="b"/>
                <a:pathLst>
                  <a:path w="171558" h="129330" extrusionOk="0">
                    <a:moveTo>
                      <a:pt x="171557" y="129329"/>
                    </a:moveTo>
                    <a:lnTo>
                      <a:pt x="171557" y="1"/>
                    </a:lnTo>
                    <a:cubicBezTo>
                      <a:pt x="159122" y="5205"/>
                      <a:pt x="140864" y="10832"/>
                      <a:pt x="114390" y="15390"/>
                    </a:cubicBezTo>
                    <a:cubicBezTo>
                      <a:pt x="58264" y="25011"/>
                      <a:pt x="68617" y="97229"/>
                      <a:pt x="0" y="1293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9"/>
              <p:cNvSpPr/>
              <p:nvPr/>
            </p:nvSpPr>
            <p:spPr>
              <a:xfrm>
                <a:off x="6463750" y="-257250"/>
                <a:ext cx="4756725" cy="3365700"/>
              </a:xfrm>
              <a:custGeom>
                <a:avLst/>
                <a:gdLst/>
                <a:ahLst/>
                <a:cxnLst/>
                <a:rect l="l" t="t" r="r" b="b"/>
                <a:pathLst>
                  <a:path w="190269" h="134628" extrusionOk="0">
                    <a:moveTo>
                      <a:pt x="0" y="0"/>
                    </a:moveTo>
                    <a:cubicBezTo>
                      <a:pt x="2239" y="5010"/>
                      <a:pt x="2932" y="21958"/>
                      <a:pt x="13431" y="30059"/>
                    </a:cubicBezTo>
                    <a:cubicBezTo>
                      <a:pt x="23931" y="38160"/>
                      <a:pt x="47701" y="34643"/>
                      <a:pt x="62997" y="48607"/>
                    </a:cubicBezTo>
                    <a:cubicBezTo>
                      <a:pt x="78293" y="62571"/>
                      <a:pt x="83996" y="99505"/>
                      <a:pt x="105208" y="113842"/>
                    </a:cubicBezTo>
                    <a:cubicBezTo>
                      <a:pt x="126420" y="128179"/>
                      <a:pt x="176092" y="131164"/>
                      <a:pt x="190269" y="13462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114" name="Google Shape;114;p9"/>
          <p:cNvSpPr txBox="1">
            <a:spLocks noGrp="1"/>
          </p:cNvSpPr>
          <p:nvPr>
            <p:ph type="title"/>
          </p:nvPr>
        </p:nvSpPr>
        <p:spPr>
          <a:xfrm>
            <a:off x="2144550" y="1766850"/>
            <a:ext cx="4854900" cy="7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15" name="Google Shape;115;p9"/>
          <p:cNvSpPr txBox="1">
            <a:spLocks noGrp="1"/>
          </p:cNvSpPr>
          <p:nvPr>
            <p:ph type="subTitle" idx="1"/>
          </p:nvPr>
        </p:nvSpPr>
        <p:spPr>
          <a:xfrm>
            <a:off x="2144550" y="2426850"/>
            <a:ext cx="4854900" cy="11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16" name="Google Shape;116;p9"/>
          <p:cNvGrpSpPr/>
          <p:nvPr/>
        </p:nvGrpSpPr>
        <p:grpSpPr>
          <a:xfrm>
            <a:off x="7988894" y="4308581"/>
            <a:ext cx="883759" cy="600001"/>
            <a:chOff x="-3966800" y="-2580100"/>
            <a:chExt cx="1127675" cy="765600"/>
          </a:xfrm>
        </p:grpSpPr>
        <p:cxnSp>
          <p:nvCxnSpPr>
            <p:cNvPr id="117" name="Google Shape;117;p9"/>
            <p:cNvCxnSpPr/>
            <p:nvPr/>
          </p:nvCxnSpPr>
          <p:spPr>
            <a:xfrm>
              <a:off x="-3793300" y="-2580100"/>
              <a:ext cx="765600" cy="7656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9"/>
            <p:cNvCxnSpPr/>
            <p:nvPr/>
          </p:nvCxnSpPr>
          <p:spPr>
            <a:xfrm>
              <a:off x="-3359625" y="-2457550"/>
              <a:ext cx="520500" cy="5205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9"/>
            <p:cNvCxnSpPr/>
            <p:nvPr/>
          </p:nvCxnSpPr>
          <p:spPr>
            <a:xfrm>
              <a:off x="-3966800" y="-2457550"/>
              <a:ext cx="520500" cy="5205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0" name="Google Shape;120;p9"/>
          <p:cNvGrpSpPr/>
          <p:nvPr/>
        </p:nvGrpSpPr>
        <p:grpSpPr>
          <a:xfrm>
            <a:off x="7988895" y="239505"/>
            <a:ext cx="883759" cy="600001"/>
            <a:chOff x="-3966800" y="-2580100"/>
            <a:chExt cx="1127675" cy="765600"/>
          </a:xfrm>
        </p:grpSpPr>
        <p:cxnSp>
          <p:nvCxnSpPr>
            <p:cNvPr id="121" name="Google Shape;121;p9"/>
            <p:cNvCxnSpPr/>
            <p:nvPr/>
          </p:nvCxnSpPr>
          <p:spPr>
            <a:xfrm>
              <a:off x="-3793300" y="-2580100"/>
              <a:ext cx="765600" cy="7656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122;p9"/>
            <p:cNvCxnSpPr/>
            <p:nvPr/>
          </p:nvCxnSpPr>
          <p:spPr>
            <a:xfrm>
              <a:off x="-3359625" y="-2457550"/>
              <a:ext cx="520500" cy="5205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123;p9"/>
            <p:cNvCxnSpPr/>
            <p:nvPr/>
          </p:nvCxnSpPr>
          <p:spPr>
            <a:xfrm>
              <a:off x="-3966800" y="-2457550"/>
              <a:ext cx="520500" cy="52050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13"/>
          <p:cNvGrpSpPr/>
          <p:nvPr/>
        </p:nvGrpSpPr>
        <p:grpSpPr>
          <a:xfrm>
            <a:off x="-1665150" y="-290950"/>
            <a:ext cx="12102225" cy="5961100"/>
            <a:chOff x="-1665150" y="-290950"/>
            <a:chExt cx="12102225" cy="5961100"/>
          </a:xfrm>
        </p:grpSpPr>
        <p:grpSp>
          <p:nvGrpSpPr>
            <p:cNvPr id="157" name="Google Shape;157;p13"/>
            <p:cNvGrpSpPr/>
            <p:nvPr/>
          </p:nvGrpSpPr>
          <p:grpSpPr>
            <a:xfrm>
              <a:off x="-1665150" y="-290950"/>
              <a:ext cx="12102225" cy="5961100"/>
              <a:chOff x="-1665150" y="-290950"/>
              <a:chExt cx="12102225" cy="5961100"/>
            </a:xfrm>
          </p:grpSpPr>
          <p:grpSp>
            <p:nvGrpSpPr>
              <p:cNvPr id="158" name="Google Shape;158;p13"/>
              <p:cNvGrpSpPr/>
              <p:nvPr/>
            </p:nvGrpSpPr>
            <p:grpSpPr>
              <a:xfrm>
                <a:off x="-1665150" y="2304450"/>
                <a:ext cx="4756725" cy="3365700"/>
                <a:chOff x="-1665150" y="2304450"/>
                <a:chExt cx="4756725" cy="3365700"/>
              </a:xfrm>
            </p:grpSpPr>
            <p:sp>
              <p:nvSpPr>
                <p:cNvPr id="159" name="Google Shape;159;p13"/>
                <p:cNvSpPr/>
                <p:nvPr/>
              </p:nvSpPr>
              <p:spPr>
                <a:xfrm flipH="1">
                  <a:off x="-133661" y="4459676"/>
                  <a:ext cx="1934537" cy="7840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665" h="60263" extrusionOk="0">
                      <a:moveTo>
                        <a:pt x="142664" y="60262"/>
                      </a:moveTo>
                      <a:lnTo>
                        <a:pt x="142664" y="1"/>
                      </a:lnTo>
                      <a:cubicBezTo>
                        <a:pt x="118976" y="39613"/>
                        <a:pt x="31678" y="15334"/>
                        <a:pt x="0" y="60262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13"/>
                <p:cNvSpPr/>
                <p:nvPr/>
              </p:nvSpPr>
              <p:spPr>
                <a:xfrm>
                  <a:off x="-1665150" y="2304450"/>
                  <a:ext cx="4756725" cy="336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69" h="134628" extrusionOk="0">
                      <a:moveTo>
                        <a:pt x="0" y="0"/>
                      </a:moveTo>
                      <a:cubicBezTo>
                        <a:pt x="2239" y="5010"/>
                        <a:pt x="2932" y="21958"/>
                        <a:pt x="13431" y="30059"/>
                      </a:cubicBezTo>
                      <a:cubicBezTo>
                        <a:pt x="23931" y="38160"/>
                        <a:pt x="47701" y="34643"/>
                        <a:pt x="62997" y="48607"/>
                      </a:cubicBezTo>
                      <a:cubicBezTo>
                        <a:pt x="78293" y="62571"/>
                        <a:pt x="83996" y="99505"/>
                        <a:pt x="105208" y="113842"/>
                      </a:cubicBezTo>
                      <a:cubicBezTo>
                        <a:pt x="126420" y="128179"/>
                        <a:pt x="176092" y="131164"/>
                        <a:pt x="190269" y="13462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61" name="Google Shape;161;p13"/>
              <p:cNvGrpSpPr/>
              <p:nvPr/>
            </p:nvGrpSpPr>
            <p:grpSpPr>
              <a:xfrm>
                <a:off x="5605150" y="-290950"/>
                <a:ext cx="4831925" cy="5709350"/>
                <a:chOff x="5605150" y="-290950"/>
                <a:chExt cx="4831925" cy="5709350"/>
              </a:xfrm>
            </p:grpSpPr>
            <p:sp>
              <p:nvSpPr>
                <p:cNvPr id="162" name="Google Shape;162;p13"/>
                <p:cNvSpPr/>
                <p:nvPr/>
              </p:nvSpPr>
              <p:spPr>
                <a:xfrm>
                  <a:off x="6424498" y="1996850"/>
                  <a:ext cx="4012576" cy="3339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68" h="107920" extrusionOk="0">
                      <a:moveTo>
                        <a:pt x="1" y="107919"/>
                      </a:moveTo>
                      <a:lnTo>
                        <a:pt x="129667" y="107919"/>
                      </a:lnTo>
                      <a:lnTo>
                        <a:pt x="129667" y="0"/>
                      </a:lnTo>
                      <a:cubicBezTo>
                        <a:pt x="99874" y="49487"/>
                        <a:pt x="22198" y="63131"/>
                        <a:pt x="1" y="10791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13"/>
                <p:cNvSpPr/>
                <p:nvPr/>
              </p:nvSpPr>
              <p:spPr>
                <a:xfrm flipH="1">
                  <a:off x="5605150" y="-290950"/>
                  <a:ext cx="4831925" cy="333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277" h="133578" extrusionOk="0">
                      <a:moveTo>
                        <a:pt x="0" y="0"/>
                      </a:moveTo>
                      <a:lnTo>
                        <a:pt x="0" y="133577"/>
                      </a:lnTo>
                      <a:cubicBezTo>
                        <a:pt x="28331" y="127191"/>
                        <a:pt x="62822" y="123421"/>
                        <a:pt x="81024" y="92840"/>
                      </a:cubicBezTo>
                      <a:cubicBezTo>
                        <a:pt x="108454" y="46758"/>
                        <a:pt x="106007" y="21100"/>
                        <a:pt x="154874" y="18990"/>
                      </a:cubicBezTo>
                      <a:cubicBezTo>
                        <a:pt x="179406" y="17921"/>
                        <a:pt x="189394" y="8806"/>
                        <a:pt x="19327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13"/>
                <p:cNvSpPr/>
                <p:nvPr/>
              </p:nvSpPr>
              <p:spPr>
                <a:xfrm flipH="1">
                  <a:off x="7175624" y="-84550"/>
                  <a:ext cx="2286175" cy="550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447" h="220118" extrusionOk="0">
                      <a:moveTo>
                        <a:pt x="0" y="0"/>
                      </a:moveTo>
                      <a:cubicBezTo>
                        <a:pt x="6876" y="6922"/>
                        <a:pt x="35024" y="21088"/>
                        <a:pt x="41258" y="41533"/>
                      </a:cubicBezTo>
                      <a:cubicBezTo>
                        <a:pt x="47493" y="61979"/>
                        <a:pt x="30347" y="101093"/>
                        <a:pt x="37407" y="122673"/>
                      </a:cubicBezTo>
                      <a:cubicBezTo>
                        <a:pt x="44467" y="144253"/>
                        <a:pt x="74609" y="154773"/>
                        <a:pt x="83616" y="171014"/>
                      </a:cubicBezTo>
                      <a:cubicBezTo>
                        <a:pt x="92623" y="187255"/>
                        <a:pt x="90142" y="211934"/>
                        <a:pt x="91447" y="22011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65" name="Google Shape;165;p13"/>
            <p:cNvGrpSpPr/>
            <p:nvPr/>
          </p:nvGrpSpPr>
          <p:grpSpPr>
            <a:xfrm>
              <a:off x="7988894" y="4308581"/>
              <a:ext cx="883759" cy="600001"/>
              <a:chOff x="-3966800" y="-2580100"/>
              <a:chExt cx="1127675" cy="765600"/>
            </a:xfrm>
          </p:grpSpPr>
          <p:cxnSp>
            <p:nvCxnSpPr>
              <p:cNvPr id="166" name="Google Shape;166;p13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7" name="Google Shape;167;p13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8" name="Google Shape;168;p13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69" name="Google Shape;169;p13"/>
            <p:cNvGrpSpPr/>
            <p:nvPr/>
          </p:nvGrpSpPr>
          <p:grpSpPr>
            <a:xfrm>
              <a:off x="7988895" y="239505"/>
              <a:ext cx="883759" cy="600001"/>
              <a:chOff x="-3966800" y="-2580100"/>
              <a:chExt cx="1127675" cy="765600"/>
            </a:xfrm>
          </p:grpSpPr>
          <p:cxnSp>
            <p:nvCxnSpPr>
              <p:cNvPr id="170" name="Google Shape;170;p13"/>
              <p:cNvCxnSpPr/>
              <p:nvPr/>
            </p:nvCxnSpPr>
            <p:spPr>
              <a:xfrm>
                <a:off x="-3793300" y="-2580100"/>
                <a:ext cx="765600" cy="765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1" name="Google Shape;171;p13"/>
              <p:cNvCxnSpPr/>
              <p:nvPr/>
            </p:nvCxnSpPr>
            <p:spPr>
              <a:xfrm>
                <a:off x="-3359625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2" name="Google Shape;172;p13"/>
              <p:cNvCxnSpPr/>
              <p:nvPr/>
            </p:nvCxnSpPr>
            <p:spPr>
              <a:xfrm>
                <a:off x="-3966800" y="-2457550"/>
                <a:ext cx="520500" cy="520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73" name="Google Shape;173;p13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3"/>
          <p:cNvSpPr txBox="1">
            <a:spLocks noGrp="1"/>
          </p:cNvSpPr>
          <p:nvPr>
            <p:ph type="subTitle" idx="1"/>
          </p:nvPr>
        </p:nvSpPr>
        <p:spPr>
          <a:xfrm>
            <a:off x="1024800" y="2309375"/>
            <a:ext cx="2818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13"/>
          <p:cNvSpPr txBox="1">
            <a:spLocks noGrp="1"/>
          </p:cNvSpPr>
          <p:nvPr>
            <p:ph type="subTitle" idx="2"/>
          </p:nvPr>
        </p:nvSpPr>
        <p:spPr>
          <a:xfrm>
            <a:off x="4172925" y="2309375"/>
            <a:ext cx="2818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3"/>
          <p:cNvSpPr txBox="1">
            <a:spLocks noGrp="1"/>
          </p:cNvSpPr>
          <p:nvPr>
            <p:ph type="subTitle" idx="3"/>
          </p:nvPr>
        </p:nvSpPr>
        <p:spPr>
          <a:xfrm>
            <a:off x="1024800" y="3895175"/>
            <a:ext cx="2818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3"/>
          <p:cNvSpPr txBox="1">
            <a:spLocks noGrp="1"/>
          </p:cNvSpPr>
          <p:nvPr>
            <p:ph type="subTitle" idx="4"/>
          </p:nvPr>
        </p:nvSpPr>
        <p:spPr>
          <a:xfrm>
            <a:off x="4172925" y="3895175"/>
            <a:ext cx="28188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3"/>
          <p:cNvSpPr txBox="1">
            <a:spLocks noGrp="1"/>
          </p:cNvSpPr>
          <p:nvPr>
            <p:ph type="title" idx="5" hasCustomPrompt="1"/>
          </p:nvPr>
        </p:nvSpPr>
        <p:spPr>
          <a:xfrm>
            <a:off x="1024800" y="1460975"/>
            <a:ext cx="8985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r>
              <a:t>xx%</a:t>
            </a:r>
          </a:p>
        </p:txBody>
      </p:sp>
      <p:sp>
        <p:nvSpPr>
          <p:cNvPr id="179" name="Google Shape;179;p13"/>
          <p:cNvSpPr txBox="1">
            <a:spLocks noGrp="1"/>
          </p:cNvSpPr>
          <p:nvPr>
            <p:ph type="title" idx="6" hasCustomPrompt="1"/>
          </p:nvPr>
        </p:nvSpPr>
        <p:spPr>
          <a:xfrm>
            <a:off x="1024800" y="3046788"/>
            <a:ext cx="8985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r>
              <a:t>xx%</a:t>
            </a:r>
          </a:p>
        </p:txBody>
      </p:sp>
      <p:sp>
        <p:nvSpPr>
          <p:cNvPr id="180" name="Google Shape;180;p13"/>
          <p:cNvSpPr txBox="1">
            <a:spLocks noGrp="1"/>
          </p:cNvSpPr>
          <p:nvPr>
            <p:ph type="title" idx="7" hasCustomPrompt="1"/>
          </p:nvPr>
        </p:nvSpPr>
        <p:spPr>
          <a:xfrm>
            <a:off x="4172927" y="1460975"/>
            <a:ext cx="8985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r>
              <a:t>xx%</a:t>
            </a:r>
          </a:p>
        </p:txBody>
      </p:sp>
      <p:sp>
        <p:nvSpPr>
          <p:cNvPr id="181" name="Google Shape;181;p13"/>
          <p:cNvSpPr txBox="1">
            <a:spLocks noGrp="1"/>
          </p:cNvSpPr>
          <p:nvPr>
            <p:ph type="title" idx="8" hasCustomPrompt="1"/>
          </p:nvPr>
        </p:nvSpPr>
        <p:spPr>
          <a:xfrm>
            <a:off x="4172927" y="3046788"/>
            <a:ext cx="8985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Spinnaker"/>
              <a:buNone/>
              <a:defRPr sz="30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r>
              <a:t>xx%</a:t>
            </a:r>
          </a:p>
        </p:txBody>
      </p:sp>
      <p:sp>
        <p:nvSpPr>
          <p:cNvPr id="182" name="Google Shape;182;p13"/>
          <p:cNvSpPr txBox="1">
            <a:spLocks noGrp="1"/>
          </p:cNvSpPr>
          <p:nvPr>
            <p:ph type="subTitle" idx="9"/>
          </p:nvPr>
        </p:nvSpPr>
        <p:spPr>
          <a:xfrm>
            <a:off x="1024800" y="1975578"/>
            <a:ext cx="28188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subTitle" idx="13"/>
          </p:nvPr>
        </p:nvSpPr>
        <p:spPr>
          <a:xfrm>
            <a:off x="4172927" y="1975578"/>
            <a:ext cx="28188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subTitle" idx="14"/>
          </p:nvPr>
        </p:nvSpPr>
        <p:spPr>
          <a:xfrm>
            <a:off x="1024800" y="3561458"/>
            <a:ext cx="28188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  <p:sp>
        <p:nvSpPr>
          <p:cNvPr id="185" name="Google Shape;185;p13"/>
          <p:cNvSpPr txBox="1">
            <a:spLocks noGrp="1"/>
          </p:cNvSpPr>
          <p:nvPr>
            <p:ph type="subTitle" idx="15"/>
          </p:nvPr>
        </p:nvSpPr>
        <p:spPr>
          <a:xfrm>
            <a:off x="4172927" y="3561458"/>
            <a:ext cx="28188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000" b="1"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pinnaker"/>
              <a:buNone/>
              <a:defRPr sz="2400" b="1">
                <a:latin typeface="Spinnaker"/>
                <a:ea typeface="Spinnaker"/>
                <a:cs typeface="Spinnaker"/>
                <a:sym typeface="Spinnak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p14"/>
          <p:cNvGrpSpPr/>
          <p:nvPr/>
        </p:nvGrpSpPr>
        <p:grpSpPr>
          <a:xfrm>
            <a:off x="-1901713" y="-2013025"/>
            <a:ext cx="12274806" cy="10233025"/>
            <a:chOff x="-1901713" y="-2013025"/>
            <a:chExt cx="12274806" cy="10233025"/>
          </a:xfrm>
        </p:grpSpPr>
        <p:grpSp>
          <p:nvGrpSpPr>
            <p:cNvPr id="188" name="Google Shape;188;p14"/>
            <p:cNvGrpSpPr/>
            <p:nvPr/>
          </p:nvGrpSpPr>
          <p:grpSpPr>
            <a:xfrm>
              <a:off x="-1901713" y="-2013025"/>
              <a:ext cx="11201838" cy="10233025"/>
              <a:chOff x="-1901713" y="-2013025"/>
              <a:chExt cx="11201838" cy="10233025"/>
            </a:xfrm>
          </p:grpSpPr>
          <p:sp>
            <p:nvSpPr>
              <p:cNvPr id="189" name="Google Shape;189;p14"/>
              <p:cNvSpPr/>
              <p:nvPr/>
            </p:nvSpPr>
            <p:spPr>
              <a:xfrm>
                <a:off x="-315950" y="-618575"/>
                <a:ext cx="1611350" cy="3252925"/>
              </a:xfrm>
              <a:custGeom>
                <a:avLst/>
                <a:gdLst/>
                <a:ahLst/>
                <a:cxnLst/>
                <a:rect l="l" t="t" r="r" b="b"/>
                <a:pathLst>
                  <a:path w="64454" h="130117" extrusionOk="0">
                    <a:moveTo>
                      <a:pt x="64454" y="0"/>
                    </a:moveTo>
                    <a:lnTo>
                      <a:pt x="0" y="0"/>
                    </a:lnTo>
                    <a:lnTo>
                      <a:pt x="0" y="130117"/>
                    </a:lnTo>
                    <a:cubicBezTo>
                      <a:pt x="24251" y="88648"/>
                      <a:pt x="24420" y="20875"/>
                      <a:pt x="644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14"/>
              <p:cNvSpPr/>
              <p:nvPr/>
            </p:nvSpPr>
            <p:spPr>
              <a:xfrm>
                <a:off x="2706338" y="4429725"/>
                <a:ext cx="6593775" cy="3790275"/>
              </a:xfrm>
              <a:custGeom>
                <a:avLst/>
                <a:gdLst/>
                <a:ahLst/>
                <a:cxnLst/>
                <a:rect l="l" t="t" r="r" b="b"/>
                <a:pathLst>
                  <a:path w="263751" h="151611" extrusionOk="0">
                    <a:moveTo>
                      <a:pt x="263750" y="11170"/>
                    </a:moveTo>
                    <a:cubicBezTo>
                      <a:pt x="248080" y="3545"/>
                      <a:pt x="225404" y="1"/>
                      <a:pt x="193557" y="9988"/>
                    </a:cubicBezTo>
                    <a:cubicBezTo>
                      <a:pt x="126600" y="31003"/>
                      <a:pt x="88592" y="151611"/>
                      <a:pt x="0" y="113828"/>
                    </a:cubicBezTo>
                    <a:lnTo>
                      <a:pt x="0" y="149613"/>
                    </a:lnTo>
                    <a:lnTo>
                      <a:pt x="263750" y="1496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4"/>
              <p:cNvSpPr/>
              <p:nvPr/>
            </p:nvSpPr>
            <p:spPr>
              <a:xfrm flipH="1">
                <a:off x="4468200" y="-2013025"/>
                <a:ext cx="4831925" cy="3339450"/>
              </a:xfrm>
              <a:custGeom>
                <a:avLst/>
                <a:gdLst/>
                <a:ahLst/>
                <a:cxnLst/>
                <a:rect l="l" t="t" r="r" b="b"/>
                <a:pathLst>
                  <a:path w="193277" h="133578" extrusionOk="0">
                    <a:moveTo>
                      <a:pt x="0" y="0"/>
                    </a:moveTo>
                    <a:lnTo>
                      <a:pt x="0" y="133577"/>
                    </a:lnTo>
                    <a:cubicBezTo>
                      <a:pt x="28331" y="127191"/>
                      <a:pt x="62822" y="123421"/>
                      <a:pt x="81024" y="92840"/>
                    </a:cubicBezTo>
                    <a:cubicBezTo>
                      <a:pt x="108454" y="46758"/>
                      <a:pt x="106007" y="21100"/>
                      <a:pt x="154874" y="18990"/>
                    </a:cubicBezTo>
                    <a:cubicBezTo>
                      <a:pt x="179406" y="17921"/>
                      <a:pt x="189394" y="8806"/>
                      <a:pt x="1932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2" name="Google Shape;192;p14"/>
              <p:cNvGrpSpPr/>
              <p:nvPr/>
            </p:nvGrpSpPr>
            <p:grpSpPr>
              <a:xfrm>
                <a:off x="7988895" y="239505"/>
                <a:ext cx="883759" cy="600001"/>
                <a:chOff x="-3966800" y="-2580100"/>
                <a:chExt cx="1127675" cy="765600"/>
              </a:xfrm>
            </p:grpSpPr>
            <p:cxnSp>
              <p:nvCxnSpPr>
                <p:cNvPr id="193" name="Google Shape;193;p14"/>
                <p:cNvCxnSpPr/>
                <p:nvPr/>
              </p:nvCxnSpPr>
              <p:spPr>
                <a:xfrm>
                  <a:off x="-3793300" y="-2580100"/>
                  <a:ext cx="765600" cy="7656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4" name="Google Shape;194;p14"/>
                <p:cNvCxnSpPr/>
                <p:nvPr/>
              </p:nvCxnSpPr>
              <p:spPr>
                <a:xfrm>
                  <a:off x="-3359625" y="-2457550"/>
                  <a:ext cx="520500" cy="5205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5" name="Google Shape;195;p14"/>
                <p:cNvCxnSpPr/>
                <p:nvPr/>
              </p:nvCxnSpPr>
              <p:spPr>
                <a:xfrm>
                  <a:off x="-3966800" y="-2457550"/>
                  <a:ext cx="520500" cy="5205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96" name="Google Shape;196;p14"/>
              <p:cNvSpPr/>
              <p:nvPr/>
            </p:nvSpPr>
            <p:spPr>
              <a:xfrm rot="3110315">
                <a:off x="-175041" y="-952129"/>
                <a:ext cx="2286253" cy="5503137"/>
              </a:xfrm>
              <a:custGeom>
                <a:avLst/>
                <a:gdLst/>
                <a:ahLst/>
                <a:cxnLst/>
                <a:rect l="l" t="t" r="r" b="b"/>
                <a:pathLst>
                  <a:path w="91447" h="220118" extrusionOk="0">
                    <a:moveTo>
                      <a:pt x="0" y="0"/>
                    </a:moveTo>
                    <a:cubicBezTo>
                      <a:pt x="6876" y="6922"/>
                      <a:pt x="35024" y="21088"/>
                      <a:pt x="41258" y="41533"/>
                    </a:cubicBezTo>
                    <a:cubicBezTo>
                      <a:pt x="47493" y="61979"/>
                      <a:pt x="30347" y="101093"/>
                      <a:pt x="37407" y="122673"/>
                    </a:cubicBezTo>
                    <a:cubicBezTo>
                      <a:pt x="44467" y="144253"/>
                      <a:pt x="74609" y="154773"/>
                      <a:pt x="83616" y="171014"/>
                    </a:cubicBezTo>
                    <a:cubicBezTo>
                      <a:pt x="92623" y="187255"/>
                      <a:pt x="90142" y="211934"/>
                      <a:pt x="91447" y="220118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97" name="Google Shape;197;p14"/>
            <p:cNvSpPr/>
            <p:nvPr/>
          </p:nvSpPr>
          <p:spPr>
            <a:xfrm rot="4615608">
              <a:off x="5817436" y="2046982"/>
              <a:ext cx="4756814" cy="3365763"/>
            </a:xfrm>
            <a:custGeom>
              <a:avLst/>
              <a:gdLst/>
              <a:ahLst/>
              <a:cxnLst/>
              <a:rect l="l" t="t" r="r" b="b"/>
              <a:pathLst>
                <a:path w="190269" h="134628" extrusionOk="0">
                  <a:moveTo>
                    <a:pt x="0" y="0"/>
                  </a:moveTo>
                  <a:cubicBezTo>
                    <a:pt x="2239" y="5010"/>
                    <a:pt x="2932" y="21958"/>
                    <a:pt x="13431" y="30059"/>
                  </a:cubicBezTo>
                  <a:cubicBezTo>
                    <a:pt x="23931" y="38160"/>
                    <a:pt x="47701" y="34643"/>
                    <a:pt x="62997" y="48607"/>
                  </a:cubicBezTo>
                  <a:cubicBezTo>
                    <a:pt x="78293" y="62571"/>
                    <a:pt x="83996" y="99505"/>
                    <a:pt x="105208" y="113842"/>
                  </a:cubicBezTo>
                  <a:cubicBezTo>
                    <a:pt x="126420" y="128179"/>
                    <a:pt x="176092" y="131164"/>
                    <a:pt x="190269" y="134628"/>
                  </a:cubicBez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98" name="Google Shape;198;p14"/>
          <p:cNvSpPr txBox="1">
            <a:spLocks noGrp="1"/>
          </p:cNvSpPr>
          <p:nvPr>
            <p:ph type="subTitle" idx="1"/>
          </p:nvPr>
        </p:nvSpPr>
        <p:spPr>
          <a:xfrm>
            <a:off x="1094563" y="1760125"/>
            <a:ext cx="6954900" cy="149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99" name="Google Shape;199;p14"/>
          <p:cNvSpPr txBox="1">
            <a:spLocks noGrp="1"/>
          </p:cNvSpPr>
          <p:nvPr>
            <p:ph type="title"/>
          </p:nvPr>
        </p:nvSpPr>
        <p:spPr>
          <a:xfrm>
            <a:off x="1094538" y="3256175"/>
            <a:ext cx="6954900" cy="43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oogle Shape;201;p15"/>
          <p:cNvGrpSpPr/>
          <p:nvPr/>
        </p:nvGrpSpPr>
        <p:grpSpPr>
          <a:xfrm>
            <a:off x="-1114800" y="-1968754"/>
            <a:ext cx="12236825" cy="7898544"/>
            <a:chOff x="-1114800" y="-1968754"/>
            <a:chExt cx="12236825" cy="7898544"/>
          </a:xfrm>
        </p:grpSpPr>
        <p:sp>
          <p:nvSpPr>
            <p:cNvPr id="202" name="Google Shape;202;p15"/>
            <p:cNvSpPr/>
            <p:nvPr/>
          </p:nvSpPr>
          <p:spPr>
            <a:xfrm rot="5400000">
              <a:off x="987349" y="3329390"/>
              <a:ext cx="1507140" cy="3693660"/>
            </a:xfrm>
            <a:custGeom>
              <a:avLst/>
              <a:gdLst/>
              <a:ahLst/>
              <a:cxnLst/>
              <a:rect l="l" t="t" r="r" b="b"/>
              <a:pathLst>
                <a:path w="10376" h="15270" extrusionOk="0">
                  <a:moveTo>
                    <a:pt x="477" y="8231"/>
                  </a:moveTo>
                  <a:cubicBezTo>
                    <a:pt x="0" y="11256"/>
                    <a:pt x="2035" y="14702"/>
                    <a:pt x="5078" y="15050"/>
                  </a:cubicBezTo>
                  <a:cubicBezTo>
                    <a:pt x="6856" y="15270"/>
                    <a:pt x="8634" y="14482"/>
                    <a:pt x="10375" y="14115"/>
                  </a:cubicBezTo>
                  <a:lnTo>
                    <a:pt x="10375" y="1"/>
                  </a:lnTo>
                  <a:cubicBezTo>
                    <a:pt x="8909" y="294"/>
                    <a:pt x="7479" y="771"/>
                    <a:pt x="6122" y="1412"/>
                  </a:cubicBezTo>
                  <a:cubicBezTo>
                    <a:pt x="3355" y="2750"/>
                    <a:pt x="953" y="5188"/>
                    <a:pt x="477" y="823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5"/>
            <p:cNvSpPr/>
            <p:nvPr/>
          </p:nvSpPr>
          <p:spPr>
            <a:xfrm rot="10800000" flipH="1">
              <a:off x="-1114800" y="2981306"/>
              <a:ext cx="3885351" cy="2685920"/>
            </a:xfrm>
            <a:custGeom>
              <a:avLst/>
              <a:gdLst/>
              <a:ahLst/>
              <a:cxnLst/>
              <a:rect l="l" t="t" r="r" b="b"/>
              <a:pathLst>
                <a:path w="193277" h="133578" extrusionOk="0">
                  <a:moveTo>
                    <a:pt x="0" y="0"/>
                  </a:moveTo>
                  <a:lnTo>
                    <a:pt x="0" y="133577"/>
                  </a:lnTo>
                  <a:cubicBezTo>
                    <a:pt x="28331" y="127191"/>
                    <a:pt x="62822" y="123421"/>
                    <a:pt x="81024" y="92840"/>
                  </a:cubicBezTo>
                  <a:cubicBezTo>
                    <a:pt x="108454" y="46758"/>
                    <a:pt x="106007" y="21100"/>
                    <a:pt x="154874" y="18990"/>
                  </a:cubicBezTo>
                  <a:cubicBezTo>
                    <a:pt x="179406" y="17921"/>
                    <a:pt x="189394" y="8806"/>
                    <a:pt x="193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5"/>
            <p:cNvSpPr/>
            <p:nvPr/>
          </p:nvSpPr>
          <p:spPr>
            <a:xfrm rot="-3190281">
              <a:off x="7091536" y="-2155958"/>
              <a:ext cx="2286084" cy="5502731"/>
            </a:xfrm>
            <a:custGeom>
              <a:avLst/>
              <a:gdLst/>
              <a:ahLst/>
              <a:cxnLst/>
              <a:rect l="l" t="t" r="r" b="b"/>
              <a:pathLst>
                <a:path w="91447" h="220118" extrusionOk="0">
                  <a:moveTo>
                    <a:pt x="0" y="0"/>
                  </a:moveTo>
                  <a:cubicBezTo>
                    <a:pt x="6876" y="6922"/>
                    <a:pt x="35024" y="21088"/>
                    <a:pt x="41258" y="41533"/>
                  </a:cubicBezTo>
                  <a:cubicBezTo>
                    <a:pt x="47493" y="61979"/>
                    <a:pt x="30347" y="101093"/>
                    <a:pt x="37407" y="122673"/>
                  </a:cubicBezTo>
                  <a:cubicBezTo>
                    <a:pt x="44467" y="144253"/>
                    <a:pt x="74609" y="154773"/>
                    <a:pt x="83616" y="171014"/>
                  </a:cubicBezTo>
                  <a:cubicBezTo>
                    <a:pt x="92623" y="187255"/>
                    <a:pt x="90142" y="211934"/>
                    <a:pt x="91447" y="220118"/>
                  </a:cubicBez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05" name="Google Shape;205;p15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Spinnaker"/>
              <a:buNone/>
              <a:defRPr sz="3000" b="1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_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Google Shape;207;p16"/>
          <p:cNvGrpSpPr/>
          <p:nvPr/>
        </p:nvGrpSpPr>
        <p:grpSpPr>
          <a:xfrm>
            <a:off x="-1876800" y="-1968754"/>
            <a:ext cx="12236825" cy="7898544"/>
            <a:chOff x="-1876800" y="-1968754"/>
            <a:chExt cx="12236825" cy="7898544"/>
          </a:xfrm>
        </p:grpSpPr>
        <p:sp>
          <p:nvSpPr>
            <p:cNvPr id="208" name="Google Shape;208;p16"/>
            <p:cNvSpPr/>
            <p:nvPr/>
          </p:nvSpPr>
          <p:spPr>
            <a:xfrm>
              <a:off x="-315950" y="-618575"/>
              <a:ext cx="1611350" cy="3252925"/>
            </a:xfrm>
            <a:custGeom>
              <a:avLst/>
              <a:gdLst/>
              <a:ahLst/>
              <a:cxnLst/>
              <a:rect l="l" t="t" r="r" b="b"/>
              <a:pathLst>
                <a:path w="64454" h="130117" extrusionOk="0">
                  <a:moveTo>
                    <a:pt x="64454" y="0"/>
                  </a:moveTo>
                  <a:lnTo>
                    <a:pt x="0" y="0"/>
                  </a:lnTo>
                  <a:lnTo>
                    <a:pt x="0" y="130117"/>
                  </a:lnTo>
                  <a:cubicBezTo>
                    <a:pt x="24251" y="88648"/>
                    <a:pt x="24420" y="20875"/>
                    <a:pt x="644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6"/>
            <p:cNvSpPr/>
            <p:nvPr/>
          </p:nvSpPr>
          <p:spPr>
            <a:xfrm rot="-5400000" flipH="1">
              <a:off x="6750736" y="3329390"/>
              <a:ext cx="1507140" cy="3693660"/>
            </a:xfrm>
            <a:custGeom>
              <a:avLst/>
              <a:gdLst/>
              <a:ahLst/>
              <a:cxnLst/>
              <a:rect l="l" t="t" r="r" b="b"/>
              <a:pathLst>
                <a:path w="10376" h="15270" extrusionOk="0">
                  <a:moveTo>
                    <a:pt x="477" y="8231"/>
                  </a:moveTo>
                  <a:cubicBezTo>
                    <a:pt x="0" y="11256"/>
                    <a:pt x="2035" y="14702"/>
                    <a:pt x="5078" y="15050"/>
                  </a:cubicBezTo>
                  <a:cubicBezTo>
                    <a:pt x="6856" y="15270"/>
                    <a:pt x="8634" y="14482"/>
                    <a:pt x="10375" y="14115"/>
                  </a:cubicBezTo>
                  <a:lnTo>
                    <a:pt x="10375" y="1"/>
                  </a:lnTo>
                  <a:cubicBezTo>
                    <a:pt x="8909" y="294"/>
                    <a:pt x="7479" y="771"/>
                    <a:pt x="6122" y="1412"/>
                  </a:cubicBezTo>
                  <a:cubicBezTo>
                    <a:pt x="3355" y="2750"/>
                    <a:pt x="953" y="5188"/>
                    <a:pt x="477" y="823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6"/>
            <p:cNvSpPr/>
            <p:nvPr/>
          </p:nvSpPr>
          <p:spPr>
            <a:xfrm rot="10800000">
              <a:off x="6474674" y="2981306"/>
              <a:ext cx="3885351" cy="2685920"/>
            </a:xfrm>
            <a:custGeom>
              <a:avLst/>
              <a:gdLst/>
              <a:ahLst/>
              <a:cxnLst/>
              <a:rect l="l" t="t" r="r" b="b"/>
              <a:pathLst>
                <a:path w="193277" h="133578" extrusionOk="0">
                  <a:moveTo>
                    <a:pt x="0" y="0"/>
                  </a:moveTo>
                  <a:lnTo>
                    <a:pt x="0" y="133577"/>
                  </a:lnTo>
                  <a:cubicBezTo>
                    <a:pt x="28331" y="127191"/>
                    <a:pt x="62822" y="123421"/>
                    <a:pt x="81024" y="92840"/>
                  </a:cubicBezTo>
                  <a:cubicBezTo>
                    <a:pt x="108454" y="46758"/>
                    <a:pt x="106007" y="21100"/>
                    <a:pt x="154874" y="18990"/>
                  </a:cubicBezTo>
                  <a:cubicBezTo>
                    <a:pt x="179406" y="17921"/>
                    <a:pt x="189394" y="8806"/>
                    <a:pt x="1932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6"/>
            <p:cNvSpPr/>
            <p:nvPr/>
          </p:nvSpPr>
          <p:spPr>
            <a:xfrm rot="3190281" flipH="1">
              <a:off x="-132395" y="-2155958"/>
              <a:ext cx="2286084" cy="5502731"/>
            </a:xfrm>
            <a:custGeom>
              <a:avLst/>
              <a:gdLst/>
              <a:ahLst/>
              <a:cxnLst/>
              <a:rect l="l" t="t" r="r" b="b"/>
              <a:pathLst>
                <a:path w="91447" h="220118" extrusionOk="0">
                  <a:moveTo>
                    <a:pt x="0" y="0"/>
                  </a:moveTo>
                  <a:cubicBezTo>
                    <a:pt x="6876" y="6922"/>
                    <a:pt x="35024" y="21088"/>
                    <a:pt x="41258" y="41533"/>
                  </a:cubicBezTo>
                  <a:cubicBezTo>
                    <a:pt x="47493" y="61979"/>
                    <a:pt x="30347" y="101093"/>
                    <a:pt x="37407" y="122673"/>
                  </a:cubicBezTo>
                  <a:cubicBezTo>
                    <a:pt x="44467" y="144253"/>
                    <a:pt x="74609" y="154773"/>
                    <a:pt x="83616" y="171014"/>
                  </a:cubicBezTo>
                  <a:cubicBezTo>
                    <a:pt x="92623" y="187255"/>
                    <a:pt x="90142" y="211934"/>
                    <a:pt x="91447" y="220118"/>
                  </a:cubicBez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2" name="Google Shape;212;p16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Spinnaker"/>
              <a:buNone/>
              <a:defRPr sz="3000" b="1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Spinnaker"/>
              <a:buNone/>
              <a:defRPr sz="3000" b="1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017725"/>
            <a:ext cx="7717500" cy="35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●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○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■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●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○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■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●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○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dali"/>
              <a:buChar char="■"/>
              <a:defRPr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5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8" r:id="rId10"/>
    <p:sldLayoutId id="2147483673" r:id="rId11"/>
    <p:sldLayoutId id="214748367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2"/>
          <p:cNvSpPr txBox="1">
            <a:spLocks noGrp="1"/>
          </p:cNvSpPr>
          <p:nvPr>
            <p:ph type="ctrTitle"/>
          </p:nvPr>
        </p:nvSpPr>
        <p:spPr>
          <a:xfrm>
            <a:off x="1639350" y="1135596"/>
            <a:ext cx="5865300" cy="19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§9. Военные походы фараонов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0"/>
          <p:cNvSpPr txBox="1">
            <a:spLocks noGrp="1"/>
          </p:cNvSpPr>
          <p:nvPr>
            <p:ph type="title"/>
          </p:nvPr>
        </p:nvSpPr>
        <p:spPr>
          <a:xfrm>
            <a:off x="4432300" y="1574800"/>
            <a:ext cx="4445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Другие презентации и методические материалы в телеграм-канале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2CDEC1-F2B3-88EF-248F-BF1DE04712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260" b="24691"/>
          <a:stretch/>
        </p:blipFill>
        <p:spPr>
          <a:xfrm>
            <a:off x="0" y="0"/>
            <a:ext cx="4229100" cy="513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131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5"/>
          <p:cNvSpPr txBox="1">
            <a:spLocks noGrp="1"/>
          </p:cNvSpPr>
          <p:nvPr>
            <p:ph type="subTitle" idx="1"/>
          </p:nvPr>
        </p:nvSpPr>
        <p:spPr>
          <a:xfrm>
            <a:off x="1430204" y="81674"/>
            <a:ext cx="6954900" cy="149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2"/>
                </a:solidFill>
              </a:rPr>
              <a:t>Почему фараоны начинали войны?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906022D-4080-88EC-E860-803ADC0E54BD}"/>
              </a:ext>
            </a:extLst>
          </p:cNvPr>
          <p:cNvSpPr/>
          <p:nvPr/>
        </p:nvSpPr>
        <p:spPr>
          <a:xfrm>
            <a:off x="1231949" y="2314937"/>
            <a:ext cx="2407534" cy="7523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Фараоны стремились укрепить свою власть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E83352A8-E5BC-48F7-A819-49D7353E160D}"/>
              </a:ext>
            </a:extLst>
          </p:cNvPr>
          <p:cNvSpPr/>
          <p:nvPr/>
        </p:nvSpPr>
        <p:spPr>
          <a:xfrm>
            <a:off x="3500587" y="3665557"/>
            <a:ext cx="2407534" cy="7523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Фараоны хотели расширить территорию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EA157D3-1057-12C5-E721-C26B220AAD88}"/>
              </a:ext>
            </a:extLst>
          </p:cNvPr>
          <p:cNvSpPr/>
          <p:nvPr/>
        </p:nvSpPr>
        <p:spPr>
          <a:xfrm>
            <a:off x="5908121" y="2322894"/>
            <a:ext cx="2407534" cy="7523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Фараоны желали приумножить богатства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C4726862-CC23-AA2A-9415-2DB4C8A525CA}"/>
              </a:ext>
            </a:extLst>
          </p:cNvPr>
          <p:cNvCxnSpPr>
            <a:cxnSpLocks/>
          </p:cNvCxnSpPr>
          <p:nvPr/>
        </p:nvCxnSpPr>
        <p:spPr>
          <a:xfrm flipH="1">
            <a:off x="2615878" y="1446835"/>
            <a:ext cx="1956122" cy="7212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79D0E3F-164B-D408-6EA6-E57FB6842CD6}"/>
              </a:ext>
            </a:extLst>
          </p:cNvPr>
          <p:cNvCxnSpPr>
            <a:stCxn id="443" idx="2"/>
          </p:cNvCxnSpPr>
          <p:nvPr/>
        </p:nvCxnSpPr>
        <p:spPr>
          <a:xfrm flipH="1">
            <a:off x="4704354" y="1577774"/>
            <a:ext cx="203300" cy="198795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E1B51CE-A2C8-01DA-24FB-E9AC5D16C869}"/>
              </a:ext>
            </a:extLst>
          </p:cNvPr>
          <p:cNvCxnSpPr/>
          <p:nvPr/>
        </p:nvCxnSpPr>
        <p:spPr>
          <a:xfrm>
            <a:off x="5220182" y="1446835"/>
            <a:ext cx="1782502" cy="7292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7"/>
          <p:cNvSpPr txBox="1">
            <a:spLocks noGrp="1"/>
          </p:cNvSpPr>
          <p:nvPr>
            <p:ph type="title"/>
          </p:nvPr>
        </p:nvSpPr>
        <p:spPr>
          <a:xfrm>
            <a:off x="1179095" y="1490124"/>
            <a:ext cx="4854900" cy="72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Для того, чтобы вести завоевания, была нужна большая и сильная армия</a:t>
            </a:r>
            <a:endParaRPr sz="2800" dirty="0">
              <a:solidFill>
                <a:schemeClr val="dk1"/>
              </a:solidFill>
            </a:endParaRPr>
          </a:p>
        </p:txBody>
      </p:sp>
      <p:sp>
        <p:nvSpPr>
          <p:cNvPr id="456" name="Google Shape;456;p37"/>
          <p:cNvSpPr txBox="1">
            <a:spLocks noGrp="1"/>
          </p:cNvSpPr>
          <p:nvPr>
            <p:ph type="subTitle" idx="1"/>
          </p:nvPr>
        </p:nvSpPr>
        <p:spPr>
          <a:xfrm>
            <a:off x="1179095" y="2488642"/>
            <a:ext cx="4854900" cy="11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Писцы вели строгий учет населения и каждый десятый юноша шел в армию на долгие годы</a:t>
            </a:r>
            <a:endParaRPr sz="2400" dirty="0">
              <a:latin typeface="Spinnaker" panose="020B0604020202020204" charset="0"/>
            </a:endParaRPr>
          </a:p>
        </p:txBody>
      </p:sp>
      <p:pic>
        <p:nvPicPr>
          <p:cNvPr id="3" name="Рисунок 2" descr="Изображение выглядит как рисунок, картина, зарисовка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85329EF6-04DC-82ED-8CC8-98A0931C4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7" b="96014" l="10000" r="93833">
                        <a14:foregroundMark x1="32000" y1="42087" x2="32000" y2="42087"/>
                        <a14:foregroundMark x1="88167" y1="53810" x2="88167" y2="53810"/>
                        <a14:foregroundMark x1="45333" y1="3751" x2="45333" y2="3751"/>
                        <a14:foregroundMark x1="48667" y1="1407" x2="48667" y2="1407"/>
                        <a14:foregroundMark x1="15000" y1="23916" x2="15000" y2="23916"/>
                        <a14:foregroundMark x1="23000" y1="26846" x2="23000" y2="26846"/>
                        <a14:foregroundMark x1="26000" y1="21336" x2="26000" y2="21336"/>
                        <a14:foregroundMark x1="34333" y1="16647" x2="34333" y2="16647"/>
                        <a14:foregroundMark x1="31000" y1="17351" x2="31000" y2="17351"/>
                        <a14:foregroundMark x1="30000" y1="18757" x2="30000" y2="18757"/>
                        <a14:foregroundMark x1="91500" y1="54982" x2="91500" y2="54982"/>
                        <a14:foregroundMark x1="21333" y1="21102" x2="21333" y2="21102"/>
                        <a14:foregroundMark x1="17333" y1="92145" x2="17333" y2="92145"/>
                        <a14:foregroundMark x1="12167" y1="83939" x2="12167" y2="83939"/>
                        <a14:foregroundMark x1="42667" y1="92614" x2="42667" y2="92614"/>
                        <a14:foregroundMark x1="81667" y1="96131" x2="81667" y2="96131"/>
                        <a14:foregroundMark x1="93833" y1="93552" x2="93833" y2="93552"/>
                        <a14:foregroundMark x1="61000" y1="42556" x2="61000" y2="42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8895" y="0"/>
            <a:ext cx="3617937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3"/>
          <p:cNvSpPr txBox="1">
            <a:spLocks noGrp="1"/>
          </p:cNvSpPr>
          <p:nvPr>
            <p:ph type="title"/>
          </p:nvPr>
        </p:nvSpPr>
        <p:spPr>
          <a:xfrm>
            <a:off x="2796479" y="589928"/>
            <a:ext cx="468631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Состав египетской армии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3CDA182B-693E-DD26-E266-CEAAAFC0299A}"/>
              </a:ext>
            </a:extLst>
          </p:cNvPr>
          <p:cNvSpPr/>
          <p:nvPr/>
        </p:nvSpPr>
        <p:spPr>
          <a:xfrm>
            <a:off x="1064018" y="2292688"/>
            <a:ext cx="2095018" cy="5727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Пехота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15A47BD-6024-530D-D1A3-4E432F287919}"/>
              </a:ext>
            </a:extLst>
          </p:cNvPr>
          <p:cNvSpPr/>
          <p:nvPr/>
        </p:nvSpPr>
        <p:spPr>
          <a:xfrm>
            <a:off x="3703049" y="2285400"/>
            <a:ext cx="2095018" cy="5727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Конница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44B57EF5-DBAD-A49E-3A24-AA17CAFE34E0}"/>
              </a:ext>
            </a:extLst>
          </p:cNvPr>
          <p:cNvCxnSpPr>
            <a:cxnSpLocks/>
            <a:endCxn id="2" idx="0"/>
          </p:cNvCxnSpPr>
          <p:nvPr/>
        </p:nvCxnSpPr>
        <p:spPr>
          <a:xfrm flipH="1">
            <a:off x="2111527" y="1214715"/>
            <a:ext cx="2639031" cy="10779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7E4919CC-E6C1-1CC6-F61E-E3373E1E208B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4750558" y="1218359"/>
            <a:ext cx="0" cy="10670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53BDA87-402C-8BF6-95BE-760AFAC41F51}"/>
              </a:ext>
            </a:extLst>
          </p:cNvPr>
          <p:cNvSpPr/>
          <p:nvPr/>
        </p:nvSpPr>
        <p:spPr>
          <a:xfrm>
            <a:off x="6135661" y="2285400"/>
            <a:ext cx="2095018" cy="5727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Лучники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E180976-D960-CBC1-32DE-BB493D03552D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4750558" y="1214715"/>
            <a:ext cx="2432612" cy="10706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" name="Рисунок 29" descr="Изображение выглядит как рисунок, картина, мультфильм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088233C1-5CCE-3077-A7F4-CFD4ADB24D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696" y="3042365"/>
            <a:ext cx="2926346" cy="1772839"/>
          </a:xfrm>
          <a:prstGeom prst="roundRect">
            <a:avLst/>
          </a:prstGeom>
        </p:spPr>
      </p:pic>
      <p:pic>
        <p:nvPicPr>
          <p:cNvPr id="32" name="Рисунок 31" descr="Изображение выглядит как рисунок, лошадь, тележка, зарисовка&#10;&#10;Автоматически созданное описание">
            <a:extLst>
              <a:ext uri="{FF2B5EF4-FFF2-40B4-BE49-F238E27FC236}">
                <a16:creationId xmlns:a16="http://schemas.microsoft.com/office/drawing/2014/main" id="{4EAA72EB-A60B-8ECC-6D9E-DF6E7311CF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267" y="3042365"/>
            <a:ext cx="2426963" cy="1772839"/>
          </a:xfrm>
          <a:prstGeom prst="roundRect">
            <a:avLst/>
          </a:prstGeom>
        </p:spPr>
      </p:pic>
      <p:pic>
        <p:nvPicPr>
          <p:cNvPr id="34" name="Рисунок 33" descr="Изображение выглядит как искусство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4C139C20-C2DB-6FC8-E70D-05C30D86C8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5660" y="3042365"/>
            <a:ext cx="2291229" cy="1772839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36"/>
          <p:cNvSpPr txBox="1">
            <a:spLocks noGrp="1"/>
          </p:cNvSpPr>
          <p:nvPr>
            <p:ph type="ctrTitle"/>
          </p:nvPr>
        </p:nvSpPr>
        <p:spPr>
          <a:xfrm>
            <a:off x="1549876" y="983849"/>
            <a:ext cx="6287316" cy="73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/>
              <a:t>Вооружение армии</a:t>
            </a:r>
            <a:endParaRPr sz="3600" dirty="0">
              <a:solidFill>
                <a:schemeClr val="dk1"/>
              </a:solidFill>
            </a:endParaRP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386A1664-1E15-41C9-5D42-310310C146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042564"/>
              </p:ext>
            </p:extLst>
          </p:nvPr>
        </p:nvGraphicFramePr>
        <p:xfrm>
          <a:off x="706056" y="1974690"/>
          <a:ext cx="7974957" cy="1972276"/>
        </p:xfrm>
        <a:graphic>
          <a:graphicData uri="http://schemas.openxmlformats.org/drawingml/2006/table">
            <a:tbl>
              <a:tblPr firstRow="1" bandRow="1">
                <a:tableStyleId>{D83747D5-6CF4-46F8-BC81-EA396D108125}</a:tableStyleId>
              </a:tblPr>
              <a:tblGrid>
                <a:gridCol w="2658319">
                  <a:extLst>
                    <a:ext uri="{9D8B030D-6E8A-4147-A177-3AD203B41FA5}">
                      <a16:colId xmlns:a16="http://schemas.microsoft.com/office/drawing/2014/main" val="3285584591"/>
                    </a:ext>
                  </a:extLst>
                </a:gridCol>
                <a:gridCol w="2658319">
                  <a:extLst>
                    <a:ext uri="{9D8B030D-6E8A-4147-A177-3AD203B41FA5}">
                      <a16:colId xmlns:a16="http://schemas.microsoft.com/office/drawing/2014/main" val="1196483127"/>
                    </a:ext>
                  </a:extLst>
                </a:gridCol>
                <a:gridCol w="2658319">
                  <a:extLst>
                    <a:ext uri="{9D8B030D-6E8A-4147-A177-3AD203B41FA5}">
                      <a16:colId xmlns:a16="http://schemas.microsoft.com/office/drawing/2014/main" val="3598955017"/>
                    </a:ext>
                  </a:extLst>
                </a:gridCol>
              </a:tblGrid>
              <a:tr h="61266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Пехота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Конница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Лучники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331616"/>
                  </a:ext>
                </a:extLst>
              </a:tr>
              <a:tr h="1359612"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Comic Sans MS" panose="030F0702030302020204" pitchFamily="66" charset="0"/>
                        </a:rPr>
                        <a:t>Копья, боевые топоры, кинжалы, щиты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Comic Sans MS" panose="030F0702030302020204" pitchFamily="66" charset="0"/>
                        </a:rPr>
                        <a:t>Боевая колесница, лук и стрелы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Comic Sans MS" panose="030F0702030302020204" pitchFamily="66" charset="0"/>
                        </a:rPr>
                        <a:t>Лук и стрелы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82997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Изображение выглядит как тележка, Узда, уздечка, Товары для лошадей&#10;&#10;Автоматически созданное описание">
            <a:extLst>
              <a:ext uri="{FF2B5EF4-FFF2-40B4-BE49-F238E27FC236}">
                <a16:creationId xmlns:a16="http://schemas.microsoft.com/office/drawing/2014/main" id="{104F42CA-2DB4-AE3D-7519-34B5DCB89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21" y="0"/>
            <a:ext cx="8313821" cy="5155294"/>
          </a:xfrm>
          <a:prstGeom prst="roundRect">
            <a:avLst/>
          </a:prstGeom>
        </p:spPr>
      </p:pic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82332F04-162F-1769-F630-A531656B3214}"/>
              </a:ext>
            </a:extLst>
          </p:cNvPr>
          <p:cNvCxnSpPr>
            <a:cxnSpLocks/>
          </p:cNvCxnSpPr>
          <p:nvPr/>
        </p:nvCxnSpPr>
        <p:spPr>
          <a:xfrm flipH="1" flipV="1">
            <a:off x="4150895" y="2839453"/>
            <a:ext cx="842210" cy="10708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84FA8DE7-6670-0DF6-DF4A-0738A31063AD}"/>
              </a:ext>
            </a:extLst>
          </p:cNvPr>
          <p:cNvSpPr/>
          <p:nvPr/>
        </p:nvSpPr>
        <p:spPr>
          <a:xfrm>
            <a:off x="4572000" y="3973310"/>
            <a:ext cx="1082842" cy="37297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Дышло</a:t>
            </a: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1535135A-E4AF-1E71-62FD-80FE95279A46}"/>
              </a:ext>
            </a:extLst>
          </p:cNvPr>
          <p:cNvSpPr/>
          <p:nvPr/>
        </p:nvSpPr>
        <p:spPr>
          <a:xfrm>
            <a:off x="4451684" y="424232"/>
            <a:ext cx="1143000" cy="37297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Возница</a:t>
            </a:r>
          </a:p>
        </p:txBody>
      </p: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672A6E2B-24BE-C71D-F2D4-5A3B22F13080}"/>
              </a:ext>
            </a:extLst>
          </p:cNvPr>
          <p:cNvCxnSpPr>
            <a:cxnSpLocks/>
          </p:cNvCxnSpPr>
          <p:nvPr/>
        </p:nvCxnSpPr>
        <p:spPr>
          <a:xfrm flipH="1">
            <a:off x="3597442" y="797211"/>
            <a:ext cx="854242" cy="4360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054688D7-89B9-0FA1-B5C3-BD9733F1E524}"/>
              </a:ext>
            </a:extLst>
          </p:cNvPr>
          <p:cNvSpPr/>
          <p:nvPr/>
        </p:nvSpPr>
        <p:spPr>
          <a:xfrm>
            <a:off x="48125" y="237742"/>
            <a:ext cx="1636295" cy="55946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Боец-колесничий</a:t>
            </a:r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1F016885-804E-B485-9E89-5FA777B1F89C}"/>
              </a:ext>
            </a:extLst>
          </p:cNvPr>
          <p:cNvCxnSpPr>
            <a:cxnSpLocks/>
          </p:cNvCxnSpPr>
          <p:nvPr/>
        </p:nvCxnSpPr>
        <p:spPr>
          <a:xfrm>
            <a:off x="902367" y="797211"/>
            <a:ext cx="1275349" cy="4360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8"/>
          <p:cNvSpPr txBox="1">
            <a:spLocks noGrp="1"/>
          </p:cNvSpPr>
          <p:nvPr>
            <p:ph type="title"/>
          </p:nvPr>
        </p:nvSpPr>
        <p:spPr>
          <a:xfrm>
            <a:off x="717275" y="482194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Как проходили сражения?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62" name="Google Shape;462;p38"/>
          <p:cNvSpPr/>
          <p:nvPr/>
        </p:nvSpPr>
        <p:spPr>
          <a:xfrm>
            <a:off x="264025" y="1478128"/>
            <a:ext cx="869700" cy="869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463" name="Google Shape;463;p38"/>
          <p:cNvSpPr/>
          <p:nvPr/>
        </p:nvSpPr>
        <p:spPr>
          <a:xfrm>
            <a:off x="4133108" y="1478128"/>
            <a:ext cx="869700" cy="869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4" name="Google Shape;464;p38"/>
          <p:cNvSpPr/>
          <p:nvPr/>
        </p:nvSpPr>
        <p:spPr>
          <a:xfrm>
            <a:off x="6067650" y="1478128"/>
            <a:ext cx="869700" cy="869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65" name="Google Shape;465;p38"/>
          <p:cNvCxnSpPr>
            <a:cxnSpLocks/>
            <a:stCxn id="462" idx="6"/>
            <a:endCxn id="466" idx="2"/>
          </p:cNvCxnSpPr>
          <p:nvPr/>
        </p:nvCxnSpPr>
        <p:spPr>
          <a:xfrm>
            <a:off x="1133725" y="1912978"/>
            <a:ext cx="106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38"/>
          <p:cNvCxnSpPr>
            <a:cxnSpLocks/>
            <a:stCxn id="466" idx="6"/>
            <a:endCxn id="463" idx="2"/>
          </p:cNvCxnSpPr>
          <p:nvPr/>
        </p:nvCxnSpPr>
        <p:spPr>
          <a:xfrm>
            <a:off x="3068267" y="1912978"/>
            <a:ext cx="106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8" name="Google Shape;468;p38"/>
          <p:cNvCxnSpPr>
            <a:stCxn id="463" idx="6"/>
            <a:endCxn id="464" idx="2"/>
          </p:cNvCxnSpPr>
          <p:nvPr/>
        </p:nvCxnSpPr>
        <p:spPr>
          <a:xfrm>
            <a:off x="5002808" y="1912978"/>
            <a:ext cx="106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69" name="Google Shape;469;p38"/>
          <p:cNvGrpSpPr/>
          <p:nvPr/>
        </p:nvGrpSpPr>
        <p:grpSpPr>
          <a:xfrm>
            <a:off x="2390272" y="1627505"/>
            <a:ext cx="486290" cy="428220"/>
            <a:chOff x="1404617" y="3226962"/>
            <a:chExt cx="370168" cy="325965"/>
          </a:xfrm>
        </p:grpSpPr>
        <p:sp>
          <p:nvSpPr>
            <p:cNvPr id="470" name="Google Shape;470;p38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8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8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8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8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8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solidFill>
              <a:srgbClr val="0E0E1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0" name="Google Shape;480;p38"/>
          <p:cNvSpPr txBox="1"/>
          <p:nvPr/>
        </p:nvSpPr>
        <p:spPr>
          <a:xfrm>
            <a:off x="1875594" y="2654550"/>
            <a:ext cx="1426809" cy="6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rPr>
              <a:t>Египетское войско готовится к бою</a:t>
            </a:r>
            <a:endParaRPr dirty="0">
              <a:solidFill>
                <a:schemeClr val="dk1"/>
              </a:solidFill>
              <a:latin typeface="Mandali"/>
              <a:ea typeface="Mandali"/>
              <a:cs typeface="Mandali"/>
              <a:sym typeface="Mandali"/>
            </a:endParaRPr>
          </a:p>
        </p:txBody>
      </p:sp>
      <p:sp>
        <p:nvSpPr>
          <p:cNvPr id="483" name="Google Shape;483;p38"/>
          <p:cNvSpPr txBox="1"/>
          <p:nvPr/>
        </p:nvSpPr>
        <p:spPr>
          <a:xfrm>
            <a:off x="3643575" y="2647828"/>
            <a:ext cx="1761000" cy="6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rPr>
              <a:t>Вперед выходят лучники и стреляют стрелами</a:t>
            </a:r>
            <a:endParaRPr dirty="0">
              <a:solidFill>
                <a:schemeClr val="dk1"/>
              </a:solidFill>
              <a:latin typeface="Mandali"/>
              <a:ea typeface="Mandali"/>
              <a:cs typeface="Mandali"/>
              <a:sym typeface="Mandali"/>
            </a:endParaRPr>
          </a:p>
        </p:txBody>
      </p:sp>
      <p:sp>
        <p:nvSpPr>
          <p:cNvPr id="486" name="Google Shape;486;p38"/>
          <p:cNvSpPr txBox="1"/>
          <p:nvPr/>
        </p:nvSpPr>
        <p:spPr>
          <a:xfrm>
            <a:off x="5578115" y="2654550"/>
            <a:ext cx="1761000" cy="6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rPr>
              <a:t>После лучников в бой выходят колесницы</a:t>
            </a:r>
            <a:endParaRPr dirty="0">
              <a:solidFill>
                <a:schemeClr val="dk1"/>
              </a:solidFill>
              <a:latin typeface="Mandali"/>
              <a:ea typeface="Mandali"/>
              <a:cs typeface="Mandali"/>
              <a:sym typeface="Mandali"/>
            </a:endParaRPr>
          </a:p>
        </p:txBody>
      </p:sp>
      <p:sp>
        <p:nvSpPr>
          <p:cNvPr id="488" name="Google Shape;488;p38"/>
          <p:cNvSpPr/>
          <p:nvPr/>
        </p:nvSpPr>
        <p:spPr>
          <a:xfrm>
            <a:off x="-193077" y="1668629"/>
            <a:ext cx="17610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rPr>
              <a:t>1</a:t>
            </a:r>
            <a:endParaRPr sz="3000" b="1" dirty="0">
              <a:solidFill>
                <a:schemeClr val="dk2"/>
              </a:solidFill>
              <a:latin typeface="Spinnaker"/>
              <a:ea typeface="Spinnaker"/>
              <a:cs typeface="Spinnaker"/>
              <a:sym typeface="Spinnaker"/>
            </a:endParaRPr>
          </a:p>
        </p:txBody>
      </p:sp>
      <p:sp>
        <p:nvSpPr>
          <p:cNvPr id="490" name="Google Shape;490;p38"/>
          <p:cNvSpPr txBox="1"/>
          <p:nvPr/>
        </p:nvSpPr>
        <p:spPr>
          <a:xfrm>
            <a:off x="-181625" y="2654550"/>
            <a:ext cx="1761000" cy="6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rPr>
              <a:t>Разведчики сообщают о приближении врага</a:t>
            </a:r>
            <a:endParaRPr dirty="0">
              <a:solidFill>
                <a:schemeClr val="dk1"/>
              </a:solidFill>
              <a:latin typeface="Mandali"/>
              <a:ea typeface="Mandali"/>
              <a:cs typeface="Mandali"/>
              <a:sym typeface="Mandali"/>
            </a:endParaRPr>
          </a:p>
        </p:txBody>
      </p:sp>
      <p:cxnSp>
        <p:nvCxnSpPr>
          <p:cNvPr id="492" name="Google Shape;492;p38"/>
          <p:cNvCxnSpPr>
            <a:cxnSpLocks/>
            <a:stCxn id="462" idx="4"/>
          </p:cNvCxnSpPr>
          <p:nvPr/>
        </p:nvCxnSpPr>
        <p:spPr>
          <a:xfrm>
            <a:off x="698875" y="2347828"/>
            <a:ext cx="0" cy="300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4" name="Google Shape;494;p38"/>
          <p:cNvCxnSpPr>
            <a:cxnSpLocks/>
            <a:stCxn id="466" idx="4"/>
          </p:cNvCxnSpPr>
          <p:nvPr/>
        </p:nvCxnSpPr>
        <p:spPr>
          <a:xfrm>
            <a:off x="2633417" y="2347828"/>
            <a:ext cx="0" cy="300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6" name="Google Shape;496;p38"/>
          <p:cNvCxnSpPr>
            <a:cxnSpLocks/>
            <a:stCxn id="463" idx="4"/>
          </p:cNvCxnSpPr>
          <p:nvPr/>
        </p:nvCxnSpPr>
        <p:spPr>
          <a:xfrm>
            <a:off x="4567958" y="2347828"/>
            <a:ext cx="0" cy="300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" name="Google Shape;498;p38"/>
          <p:cNvCxnSpPr>
            <a:cxnSpLocks/>
            <a:stCxn id="464" idx="4"/>
          </p:cNvCxnSpPr>
          <p:nvPr/>
        </p:nvCxnSpPr>
        <p:spPr>
          <a:xfrm>
            <a:off x="6502500" y="2347828"/>
            <a:ext cx="0" cy="300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6" name="Google Shape;466;p38"/>
          <p:cNvSpPr/>
          <p:nvPr/>
        </p:nvSpPr>
        <p:spPr>
          <a:xfrm>
            <a:off x="2198567" y="1478128"/>
            <a:ext cx="869700" cy="869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488;p38">
            <a:extLst>
              <a:ext uri="{FF2B5EF4-FFF2-40B4-BE49-F238E27FC236}">
                <a16:creationId xmlns:a16="http://schemas.microsoft.com/office/drawing/2014/main" id="{FBF13A98-6433-FE15-1A0E-66CD62C08B31}"/>
              </a:ext>
            </a:extLst>
          </p:cNvPr>
          <p:cNvSpPr/>
          <p:nvPr/>
        </p:nvSpPr>
        <p:spPr>
          <a:xfrm>
            <a:off x="1745722" y="1668629"/>
            <a:ext cx="17610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rPr>
              <a:t>2</a:t>
            </a:r>
            <a:endParaRPr sz="3000" b="1" dirty="0">
              <a:solidFill>
                <a:schemeClr val="dk2"/>
              </a:solidFill>
              <a:latin typeface="Spinnaker"/>
              <a:ea typeface="Spinnaker"/>
              <a:cs typeface="Spinnaker"/>
              <a:sym typeface="Spinnaker"/>
            </a:endParaRPr>
          </a:p>
        </p:txBody>
      </p:sp>
      <p:sp>
        <p:nvSpPr>
          <p:cNvPr id="3" name="Google Shape;488;p38">
            <a:extLst>
              <a:ext uri="{FF2B5EF4-FFF2-40B4-BE49-F238E27FC236}">
                <a16:creationId xmlns:a16="http://schemas.microsoft.com/office/drawing/2014/main" id="{A7218021-9919-CE56-40B5-F6BD363C630F}"/>
              </a:ext>
            </a:extLst>
          </p:cNvPr>
          <p:cNvSpPr/>
          <p:nvPr/>
        </p:nvSpPr>
        <p:spPr>
          <a:xfrm>
            <a:off x="3695525" y="1633368"/>
            <a:ext cx="17610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rPr>
              <a:t>3</a:t>
            </a:r>
            <a:endParaRPr sz="3000" b="1" dirty="0">
              <a:solidFill>
                <a:schemeClr val="dk2"/>
              </a:solidFill>
              <a:latin typeface="Spinnaker"/>
              <a:ea typeface="Spinnaker"/>
              <a:cs typeface="Spinnaker"/>
              <a:sym typeface="Spinnaker"/>
            </a:endParaRPr>
          </a:p>
        </p:txBody>
      </p:sp>
      <p:sp>
        <p:nvSpPr>
          <p:cNvPr id="8" name="Google Shape;488;p38">
            <a:extLst>
              <a:ext uri="{FF2B5EF4-FFF2-40B4-BE49-F238E27FC236}">
                <a16:creationId xmlns:a16="http://schemas.microsoft.com/office/drawing/2014/main" id="{B46D4A73-A748-F995-6B1E-F412AEBEA497}"/>
              </a:ext>
            </a:extLst>
          </p:cNvPr>
          <p:cNvSpPr/>
          <p:nvPr/>
        </p:nvSpPr>
        <p:spPr>
          <a:xfrm>
            <a:off x="5622000" y="1648864"/>
            <a:ext cx="17610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rPr>
              <a:t>4</a:t>
            </a:r>
            <a:endParaRPr sz="3000" b="1" dirty="0">
              <a:solidFill>
                <a:schemeClr val="dk2"/>
              </a:solidFill>
              <a:latin typeface="Spinnaker"/>
              <a:ea typeface="Spinnaker"/>
              <a:cs typeface="Spinnaker"/>
              <a:sym typeface="Spinnaker"/>
            </a:endParaRPr>
          </a:p>
        </p:txBody>
      </p:sp>
      <p:sp>
        <p:nvSpPr>
          <p:cNvPr id="9" name="Google Shape;464;p38">
            <a:extLst>
              <a:ext uri="{FF2B5EF4-FFF2-40B4-BE49-F238E27FC236}">
                <a16:creationId xmlns:a16="http://schemas.microsoft.com/office/drawing/2014/main" id="{D09A1FD3-B091-621F-7651-9C43EF107826}"/>
              </a:ext>
            </a:extLst>
          </p:cNvPr>
          <p:cNvSpPr/>
          <p:nvPr/>
        </p:nvSpPr>
        <p:spPr>
          <a:xfrm>
            <a:off x="7828650" y="1478128"/>
            <a:ext cx="869700" cy="869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" name="Google Shape;468;p38">
            <a:extLst>
              <a:ext uri="{FF2B5EF4-FFF2-40B4-BE49-F238E27FC236}">
                <a16:creationId xmlns:a16="http://schemas.microsoft.com/office/drawing/2014/main" id="{ACCB2EC0-BC39-C47B-74AF-E3C1F1715BDB}"/>
              </a:ext>
            </a:extLst>
          </p:cNvPr>
          <p:cNvCxnSpPr>
            <a:endCxn id="9" idx="2"/>
          </p:cNvCxnSpPr>
          <p:nvPr/>
        </p:nvCxnSpPr>
        <p:spPr>
          <a:xfrm>
            <a:off x="6763808" y="1912978"/>
            <a:ext cx="106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498;p38">
            <a:extLst>
              <a:ext uri="{FF2B5EF4-FFF2-40B4-BE49-F238E27FC236}">
                <a16:creationId xmlns:a16="http://schemas.microsoft.com/office/drawing/2014/main" id="{5D7C834B-9895-2A95-D27D-7E298ED832B4}"/>
              </a:ext>
            </a:extLst>
          </p:cNvPr>
          <p:cNvCxnSpPr>
            <a:cxnSpLocks/>
            <a:stCxn id="9" idx="4"/>
          </p:cNvCxnSpPr>
          <p:nvPr/>
        </p:nvCxnSpPr>
        <p:spPr>
          <a:xfrm>
            <a:off x="8263500" y="2347828"/>
            <a:ext cx="0" cy="300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488;p38">
            <a:extLst>
              <a:ext uri="{FF2B5EF4-FFF2-40B4-BE49-F238E27FC236}">
                <a16:creationId xmlns:a16="http://schemas.microsoft.com/office/drawing/2014/main" id="{A1D8E7D3-4A54-D019-0A5E-E87D9F6F3D45}"/>
              </a:ext>
            </a:extLst>
          </p:cNvPr>
          <p:cNvSpPr/>
          <p:nvPr/>
        </p:nvSpPr>
        <p:spPr>
          <a:xfrm>
            <a:off x="7383000" y="1648864"/>
            <a:ext cx="1761000" cy="5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chemeClr val="dk2"/>
                </a:solidFill>
                <a:latin typeface="Spinnaker"/>
                <a:ea typeface="Spinnaker"/>
                <a:cs typeface="Spinnaker"/>
                <a:sym typeface="Spinnaker"/>
              </a:rPr>
              <a:t>5</a:t>
            </a:r>
            <a:endParaRPr sz="3000" b="1" dirty="0">
              <a:solidFill>
                <a:schemeClr val="dk2"/>
              </a:solidFill>
              <a:latin typeface="Spinnaker"/>
              <a:ea typeface="Spinnaker"/>
              <a:cs typeface="Spinnaker"/>
              <a:sym typeface="Spinnaker"/>
            </a:endParaRPr>
          </a:p>
        </p:txBody>
      </p:sp>
      <p:sp>
        <p:nvSpPr>
          <p:cNvPr id="13" name="Google Shape;486;p38">
            <a:extLst>
              <a:ext uri="{FF2B5EF4-FFF2-40B4-BE49-F238E27FC236}">
                <a16:creationId xmlns:a16="http://schemas.microsoft.com/office/drawing/2014/main" id="{6C70A99C-F4E6-2123-25C3-114F3CE93FDD}"/>
              </a:ext>
            </a:extLst>
          </p:cNvPr>
          <p:cNvSpPr txBox="1"/>
          <p:nvPr/>
        </p:nvSpPr>
        <p:spPr>
          <a:xfrm>
            <a:off x="7339115" y="2650491"/>
            <a:ext cx="1761000" cy="6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dk1"/>
                </a:solidFill>
                <a:latin typeface="Mandali"/>
                <a:ea typeface="Mandali"/>
                <a:cs typeface="Mandali"/>
                <a:sym typeface="Mandali"/>
              </a:rPr>
              <a:t>Завершающими идут пехотинцы</a:t>
            </a:r>
            <a:endParaRPr dirty="0">
              <a:solidFill>
                <a:schemeClr val="dk1"/>
              </a:solidFill>
              <a:latin typeface="Mandali"/>
              <a:ea typeface="Mandali"/>
              <a:cs typeface="Mandali"/>
              <a:sym typeface="Mandal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783D073-41EA-639F-C82B-08071DE0634F}"/>
              </a:ext>
            </a:extLst>
          </p:cNvPr>
          <p:cNvSpPr/>
          <p:nvPr/>
        </p:nvSpPr>
        <p:spPr>
          <a:xfrm>
            <a:off x="7777060" y="1335868"/>
            <a:ext cx="995260" cy="2537631"/>
          </a:xfrm>
          <a:prstGeom prst="rect">
            <a:avLst/>
          </a:prstGeom>
          <a:solidFill>
            <a:srgbClr val="F4F1DE"/>
          </a:solidFill>
          <a:ln>
            <a:solidFill>
              <a:srgbClr val="F4F1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A1366C2-B7E9-DF1C-DA7F-B49F9B1C940F}"/>
              </a:ext>
            </a:extLst>
          </p:cNvPr>
          <p:cNvSpPr/>
          <p:nvPr/>
        </p:nvSpPr>
        <p:spPr>
          <a:xfrm>
            <a:off x="7434160" y="990600"/>
            <a:ext cx="1168400" cy="3691090"/>
          </a:xfrm>
          <a:prstGeom prst="rect">
            <a:avLst/>
          </a:prstGeom>
          <a:solidFill>
            <a:srgbClr val="F4F1DE"/>
          </a:solidFill>
          <a:ln>
            <a:solidFill>
              <a:srgbClr val="F4F1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5" name="Google Shape;515;p39"/>
          <p:cNvSpPr txBox="1">
            <a:spLocks noGrp="1"/>
          </p:cNvSpPr>
          <p:nvPr>
            <p:ph type="title"/>
          </p:nvPr>
        </p:nvSpPr>
        <p:spPr>
          <a:xfrm>
            <a:off x="1915200" y="78479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Военные походы фараонов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15" name="Рисунок 14" descr="Изображение выглядит как текст, карта, атлас&#10;&#10;Автоматически созданное описание">
            <a:extLst>
              <a:ext uri="{FF2B5EF4-FFF2-40B4-BE49-F238E27FC236}">
                <a16:creationId xmlns:a16="http://schemas.microsoft.com/office/drawing/2014/main" id="{DB5E34E4-6E9C-B596-82DB-DE80824E2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43200" cy="5143500"/>
          </a:xfrm>
          <a:prstGeom prst="rect">
            <a:avLst/>
          </a:prstGeom>
        </p:spPr>
      </p:pic>
      <p:graphicFrame>
        <p:nvGraphicFramePr>
          <p:cNvPr id="16" name="Таблица 16">
            <a:extLst>
              <a:ext uri="{FF2B5EF4-FFF2-40B4-BE49-F238E27FC236}">
                <a16:creationId xmlns:a16="http://schemas.microsoft.com/office/drawing/2014/main" id="{684217E9-08D3-A95A-1ADF-C0FF26A2A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680104"/>
              </p:ext>
            </p:extLst>
          </p:nvPr>
        </p:nvGraphicFramePr>
        <p:xfrm>
          <a:off x="3086100" y="990600"/>
          <a:ext cx="5516460" cy="3058991"/>
        </p:xfrm>
        <a:graphic>
          <a:graphicData uri="http://schemas.openxmlformats.org/drawingml/2006/table">
            <a:tbl>
              <a:tblPr firstRow="1" bandRow="1">
                <a:tableStyleId>{D83747D5-6CF4-46F8-BC81-EA396D108125}</a:tableStyleId>
              </a:tblPr>
              <a:tblGrid>
                <a:gridCol w="1379115">
                  <a:extLst>
                    <a:ext uri="{9D8B030D-6E8A-4147-A177-3AD203B41FA5}">
                      <a16:colId xmlns:a16="http://schemas.microsoft.com/office/drawing/2014/main" val="3802573448"/>
                    </a:ext>
                  </a:extLst>
                </a:gridCol>
                <a:gridCol w="1146560">
                  <a:extLst>
                    <a:ext uri="{9D8B030D-6E8A-4147-A177-3AD203B41FA5}">
                      <a16:colId xmlns:a16="http://schemas.microsoft.com/office/drawing/2014/main" val="1056237752"/>
                    </a:ext>
                  </a:extLst>
                </a:gridCol>
                <a:gridCol w="1203060">
                  <a:extLst>
                    <a:ext uri="{9D8B030D-6E8A-4147-A177-3AD203B41FA5}">
                      <a16:colId xmlns:a16="http://schemas.microsoft.com/office/drawing/2014/main" val="4148002785"/>
                    </a:ext>
                  </a:extLst>
                </a:gridCol>
                <a:gridCol w="1787725">
                  <a:extLst>
                    <a:ext uri="{9D8B030D-6E8A-4147-A177-3AD203B41FA5}">
                      <a16:colId xmlns:a16="http://schemas.microsoft.com/office/drawing/2014/main" val="4013430430"/>
                    </a:ext>
                  </a:extLst>
                </a:gridCol>
              </a:tblGrid>
              <a:tr h="82597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Направление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omic Sans MS" panose="030F0702030302020204" pitchFamily="66" charset="0"/>
                        </a:rPr>
                        <a:t>Запад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omic Sans MS" panose="030F0702030302020204" pitchFamily="66" charset="0"/>
                        </a:rPr>
                        <a:t>Юг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omic Sans MS" panose="030F0702030302020204" pitchFamily="66" charset="0"/>
                        </a:rPr>
                        <a:t>Северо-восток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78597"/>
                  </a:ext>
                </a:extLst>
              </a:tr>
              <a:tr h="922381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Страна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Ливия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Нубия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Палестина, Сирия, Финикия, Ливан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384195"/>
                  </a:ext>
                </a:extLst>
              </a:tr>
              <a:tr h="1195679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Comic Sans MS" panose="030F0702030302020204" pitchFamily="66" charset="0"/>
                        </a:rPr>
                        <a:t>Ценности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Скот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Золото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Comic Sans MS" panose="030F0702030302020204" pitchFamily="66" charset="0"/>
                        </a:rPr>
                        <a:t>Медь, олово, серебро, ткани, благовония, украшения, древесина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46118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0"/>
          <p:cNvSpPr txBox="1">
            <a:spLocks noGrp="1"/>
          </p:cNvSpPr>
          <p:nvPr>
            <p:ph type="title"/>
          </p:nvPr>
        </p:nvSpPr>
        <p:spPr>
          <a:xfrm>
            <a:off x="4241799" y="127000"/>
            <a:ext cx="469900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Самые большие завоевания соверши фараон </a:t>
            </a:r>
            <a:r>
              <a:rPr lang="ru-RU" dirty="0">
                <a:solidFill>
                  <a:schemeClr val="tx1"/>
                </a:solidFill>
              </a:rPr>
              <a:t>Тутмос </a:t>
            </a:r>
            <a:r>
              <a:rPr lang="en-US" dirty="0">
                <a:solidFill>
                  <a:schemeClr val="tx1"/>
                </a:solidFill>
              </a:rPr>
              <a:t>III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/>
              <a:t>около 1500 года до н.э.</a:t>
            </a:r>
            <a:br>
              <a:rPr lang="ru-RU" dirty="0"/>
            </a:br>
            <a:r>
              <a:rPr lang="ru-RU" dirty="0"/>
              <a:t>При нем египтяне захватили Нубию на юге и отодвинули северо-восточную границу до реки Евфрат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3" name="Рисунок 2" descr="Изображение выглядит как статуя, Артефакт, музей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631AB8D8-6C9E-62AE-4EE0-5EEF462BA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3300"/>
            <a:ext cx="4140200" cy="41402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inimalist Indian Palette Aesthetic Agency by Slidesgo">
  <a:themeElements>
    <a:clrScheme name="Simple Light">
      <a:dk1>
        <a:srgbClr val="3D405B"/>
      </a:dk1>
      <a:lt1>
        <a:srgbClr val="F4F1DE"/>
      </a:lt1>
      <a:dk2>
        <a:srgbClr val="E07A5F"/>
      </a:dk2>
      <a:lt2>
        <a:srgbClr val="81B29A"/>
      </a:lt2>
      <a:accent1>
        <a:srgbClr val="F2CC8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7171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187</Words>
  <Application>Microsoft Office PowerPoint</Application>
  <PresentationFormat>Экран (16:9)</PresentationFormat>
  <Paragraphs>47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Mandali</vt:lpstr>
      <vt:lpstr>Spinnaker</vt:lpstr>
      <vt:lpstr>Comic Sans MS</vt:lpstr>
      <vt:lpstr>Arial</vt:lpstr>
      <vt:lpstr>Minimalist Indian Palette Aesthetic Agency by Slidesgo</vt:lpstr>
      <vt:lpstr>§9. Военные походы фараонов</vt:lpstr>
      <vt:lpstr>Презентация PowerPoint</vt:lpstr>
      <vt:lpstr>Для того, чтобы вести завоевания, была нужна большая и сильная армия</vt:lpstr>
      <vt:lpstr>Состав египетской армии</vt:lpstr>
      <vt:lpstr>Вооружение армии</vt:lpstr>
      <vt:lpstr>Презентация PowerPoint</vt:lpstr>
      <vt:lpstr>Как проходили сражения?</vt:lpstr>
      <vt:lpstr>Военные походы фараонов</vt:lpstr>
      <vt:lpstr>Самые большие завоевания соверши фараон Тутмос III около 1500 года до н.э. При нем египтяне захватили Нубию на юге и отодвинули северо-восточную границу до реки Евфрат</vt:lpstr>
      <vt:lpstr>Другие презентации и методические материалы в телеграм-канале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§9. Военные походы фараонов</dc:title>
  <cp:lastModifiedBy>anfimova alexandra</cp:lastModifiedBy>
  <cp:revision>1</cp:revision>
  <dcterms:modified xsi:type="dcterms:W3CDTF">2023-10-03T14:09:33Z</dcterms:modified>
</cp:coreProperties>
</file>