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6" r:id="rId7"/>
    <p:sldId id="260" r:id="rId8"/>
    <p:sldId id="261" r:id="rId9"/>
    <p:sldId id="264" r:id="rId10"/>
    <p:sldId id="262" r:id="rId11"/>
    <p:sldId id="263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>
        <p:scale>
          <a:sx n="57" d="100"/>
          <a:sy n="57" d="100"/>
        </p:scale>
        <p:origin x="-1872" y="-3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171DD-D284-46FB-B53D-6B813E850063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E663-EA50-425F-A382-E8C15D5C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134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171DD-D284-46FB-B53D-6B813E850063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E663-EA50-425F-A382-E8C15D5C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62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171DD-D284-46FB-B53D-6B813E850063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E663-EA50-425F-A382-E8C15D5C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54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171DD-D284-46FB-B53D-6B813E850063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E663-EA50-425F-A382-E8C15D5C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73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171DD-D284-46FB-B53D-6B813E850063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E663-EA50-425F-A382-E8C15D5C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553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171DD-D284-46FB-B53D-6B813E850063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E663-EA50-425F-A382-E8C15D5C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265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171DD-D284-46FB-B53D-6B813E850063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E663-EA50-425F-A382-E8C15D5C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003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171DD-D284-46FB-B53D-6B813E850063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E663-EA50-425F-A382-E8C15D5C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520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171DD-D284-46FB-B53D-6B813E850063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E663-EA50-425F-A382-E8C15D5C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187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171DD-D284-46FB-B53D-6B813E850063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E663-EA50-425F-A382-E8C15D5C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369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171DD-D284-46FB-B53D-6B813E850063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E663-EA50-425F-A382-E8C15D5C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38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171DD-D284-46FB-B53D-6B813E850063}" type="datetimeFigureOut">
              <a:rPr lang="ru-RU" smtClean="0"/>
              <a:t>21.09.2023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EE663-EA50-425F-A382-E8C15D5C1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564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8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8" y="3573016"/>
            <a:ext cx="8765220" cy="31085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МДОАУ «Детский сад № 60»</a:t>
            </a:r>
          </a:p>
          <a:p>
            <a:pPr algn="ctr"/>
            <a:r>
              <a:rPr lang="ru-RU" sz="5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ЛЕТО 2023г.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Солнце, воздух и вода – наши лучшие друзья.</a:t>
            </a:r>
            <a:endParaRPr lang="ru-RU" sz="14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                                                                        </a:t>
            </a:r>
          </a:p>
          <a:p>
            <a:pPr algn="ctr"/>
            <a:r>
              <a:rPr lang="ru-RU" sz="1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                                                                                     </a:t>
            </a:r>
            <a:r>
              <a:rPr lang="ru-RU" sz="1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Воспитатели: </a:t>
            </a:r>
            <a:r>
              <a:rPr lang="ru-RU" sz="14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ru-RU" sz="14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душева</a:t>
            </a:r>
            <a:r>
              <a:rPr lang="ru-RU" sz="1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Н.И</a:t>
            </a:r>
          </a:p>
          <a:p>
            <a:pPr algn="ctr"/>
            <a:r>
              <a:rPr lang="ru-RU" sz="1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                                                                                                                  Бойко И.А.</a:t>
            </a:r>
          </a:p>
          <a:p>
            <a:pPr algn="ctr"/>
            <a:r>
              <a:rPr lang="ru-RU" sz="1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                                                                                                                  </a:t>
            </a:r>
            <a:r>
              <a:rPr lang="ru-RU" sz="14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Ойцва</a:t>
            </a:r>
            <a:r>
              <a:rPr lang="ru-RU" sz="1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И.В.</a:t>
            </a:r>
            <a:endParaRPr lang="ru-RU" sz="1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581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40152" y="404664"/>
            <a:ext cx="2828022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B050"/>
                </a:solidFill>
                <a:effectLst/>
                <a:latin typeface="Helvetica"/>
                <a:ea typeface="Times New Roman"/>
                <a:cs typeface="Times New Roman"/>
              </a:rPr>
              <a:t>Во дворе звенят мячи,</a:t>
            </a:r>
            <a:endParaRPr lang="ru-RU" sz="1600" b="1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B050"/>
                </a:solidFill>
                <a:effectLst/>
                <a:latin typeface="Helvetica"/>
                <a:ea typeface="Times New Roman"/>
                <a:cs typeface="Times New Roman"/>
              </a:rPr>
              <a:t>Крутятся скакалки,</a:t>
            </a:r>
            <a:endParaRPr lang="ru-RU" sz="1600" b="1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B050"/>
                </a:solidFill>
                <a:effectLst/>
                <a:latin typeface="Helvetica"/>
                <a:ea typeface="Times New Roman"/>
                <a:cs typeface="Times New Roman"/>
              </a:rPr>
              <a:t>Дети лепят куличи</a:t>
            </a:r>
            <a:endParaRPr lang="ru-RU" sz="1600" b="1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B050"/>
                </a:solidFill>
                <a:effectLst/>
                <a:latin typeface="Helvetica"/>
                <a:ea typeface="Times New Roman"/>
                <a:cs typeface="Times New Roman"/>
              </a:rPr>
              <a:t>И играют в салки,</a:t>
            </a:r>
            <a:endParaRPr lang="ru-RU" sz="1600" b="1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ea typeface="Calibri"/>
                <a:cs typeface="Times New Roman"/>
              </a:rPr>
              <a:t> </a:t>
            </a:r>
          </a:p>
        </p:txBody>
      </p:sp>
      <p:pic>
        <p:nvPicPr>
          <p:cNvPr id="7171" name="Picture 3" descr="C:\Users\Lenovo\Desktop\лето\20230817_10483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18" t="40808" r="22576" b="34343"/>
          <a:stretch/>
        </p:blipFill>
        <p:spPr bwMode="auto">
          <a:xfrm>
            <a:off x="4716016" y="2054346"/>
            <a:ext cx="3991689" cy="2430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Lenovo\Desktop\лето\20230817_10475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5" t="29955" r="20569" b="29835"/>
          <a:stretch/>
        </p:blipFill>
        <p:spPr bwMode="auto">
          <a:xfrm>
            <a:off x="3112129" y="3783358"/>
            <a:ext cx="5656045" cy="275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4591050" cy="362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480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Lenovo\Desktop\лето\20230817_1041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348880"/>
            <a:ext cx="3219822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Lenovo\Desktop\лето\20230817_1039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8" r="25345" b="11753"/>
          <a:stretch/>
        </p:blipFill>
        <p:spPr bwMode="auto">
          <a:xfrm>
            <a:off x="6018196" y="204726"/>
            <a:ext cx="2436200" cy="317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Lenovo\Desktop\лето\20230817_1039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70" y="235380"/>
            <a:ext cx="3921900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Lenovo\Desktop\лето\20230817_10380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71" r="22411"/>
          <a:stretch/>
        </p:blipFill>
        <p:spPr bwMode="auto">
          <a:xfrm>
            <a:off x="3203848" y="3053649"/>
            <a:ext cx="2332339" cy="358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21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95634" y="3432175"/>
            <a:ext cx="6752747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Спасибо, лето,</a:t>
            </a: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72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здоровье!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7099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5" y="-2589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59" y="332656"/>
            <a:ext cx="8064897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2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Лето удивительное время года, когда дети могут вдоволь гулять, бегать и прыгать.</a:t>
            </a:r>
          </a:p>
          <a:p>
            <a:pPr algn="just"/>
            <a:r>
              <a:rPr lang="ru-RU" sz="2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коррекционных группах (НОДА, слабослышащие) </a:t>
            </a:r>
            <a:r>
              <a:rPr lang="ru-RU" sz="2800" b="0" i="0" dirty="0" smtClean="0">
                <a:solidFill>
                  <a:srgbClr val="C00000"/>
                </a:solidFill>
                <a:effectLst/>
                <a:latin typeface="Times New Roman"/>
              </a:rPr>
              <a:t>оздоровительная работа основывалась на закаливающих процедурах, таких как: воздушные и солнечные ванны, </a:t>
            </a:r>
            <a:r>
              <a:rPr lang="ru-RU" sz="2800" b="0" i="0" dirty="0" err="1" smtClean="0">
                <a:solidFill>
                  <a:srgbClr val="C00000"/>
                </a:solidFill>
                <a:effectLst/>
                <a:latin typeface="Times New Roman"/>
              </a:rPr>
              <a:t>босохождение</a:t>
            </a:r>
            <a:r>
              <a:rPr lang="ru-RU" sz="2800" b="0" i="0" dirty="0" smtClean="0">
                <a:solidFill>
                  <a:srgbClr val="C00000"/>
                </a:solidFill>
                <a:effectLst/>
                <a:latin typeface="Times New Roman"/>
              </a:rPr>
              <a:t> по траве, «Тропе здоровья», умывание прохладной водой. С целью укрепления здоровья детей соблюдался питьевой режим.</a:t>
            </a:r>
          </a:p>
          <a:p>
            <a:pPr algn="just"/>
            <a:r>
              <a:rPr lang="ru-RU" sz="2800" b="0" i="0" dirty="0" smtClean="0">
                <a:solidFill>
                  <a:srgbClr val="C00000"/>
                </a:solidFill>
                <a:effectLst/>
                <a:latin typeface="Times New Roman"/>
              </a:rPr>
              <a:t> Особое внимание уделялось повышению двигательной активности детей через подвижные игры, спортивные игры организованные совместно с общеразвивающими группами детского сада.</a:t>
            </a:r>
          </a:p>
          <a:p>
            <a:pPr algn="just"/>
            <a:endParaRPr lang="ru-RU" sz="28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504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44008" y="548679"/>
            <a:ext cx="4572000" cy="15850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ea typeface="Calibri"/>
                <a:cs typeface="Times New Roman"/>
              </a:rPr>
              <a:t>Что за чудо?</a:t>
            </a:r>
          </a:p>
          <a:p>
            <a:pPr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ea typeface="Calibri"/>
                <a:cs typeface="Times New Roman"/>
              </a:rPr>
              <a:t> Наши ножки, оказались на дорожке.</a:t>
            </a:r>
          </a:p>
          <a:p>
            <a:pPr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ea typeface="Calibri"/>
                <a:cs typeface="Times New Roman"/>
              </a:rPr>
              <a:t>На дорожке не простой,</a:t>
            </a:r>
          </a:p>
          <a:p>
            <a:pPr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ea typeface="Calibri"/>
                <a:cs typeface="Times New Roman"/>
              </a:rPr>
              <a:t>А затейливой такой</a:t>
            </a:r>
            <a:r>
              <a:rPr lang="ru-RU" dirty="0">
                <a:ea typeface="Calibri"/>
                <a:cs typeface="Times New Roman"/>
              </a:rPr>
              <a:t>.</a:t>
            </a:r>
          </a:p>
        </p:txBody>
      </p:sp>
      <p:pic>
        <p:nvPicPr>
          <p:cNvPr id="2051" name="Picture 3" descr="C:\Users\Lenovo\Desktop\лето\20230815_1132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564904"/>
            <a:ext cx="2841780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Lenovo\Desktop\лето\20230817_11203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57"/>
          <a:stretch/>
        </p:blipFill>
        <p:spPr bwMode="auto">
          <a:xfrm>
            <a:off x="107504" y="4365104"/>
            <a:ext cx="4283968" cy="232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Lenovo\Desktop\лето\20230815_11315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17"/>
          <a:stretch/>
        </p:blipFill>
        <p:spPr bwMode="auto">
          <a:xfrm>
            <a:off x="3573649" y="2133728"/>
            <a:ext cx="2787774" cy="315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38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Lenovo\Desktop\лето\20230817_1117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8" t="30048"/>
          <a:stretch/>
        </p:blipFill>
        <p:spPr bwMode="auto">
          <a:xfrm>
            <a:off x="4537573" y="3219694"/>
            <a:ext cx="2666853" cy="308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Lenovo\Desktop\лето\20230817_10520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87"/>
          <a:stretch/>
        </p:blipFill>
        <p:spPr bwMode="auto">
          <a:xfrm>
            <a:off x="308364" y="4052486"/>
            <a:ext cx="3752754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999" y="188640"/>
            <a:ext cx="3004046" cy="4004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30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87636" y="404664"/>
            <a:ext cx="345454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spc="15" dirty="0" smtClean="0">
                <a:solidFill>
                  <a:srgbClr val="FFC000"/>
                </a:solidFill>
                <a:effectLst/>
                <a:latin typeface="Arial"/>
                <a:ea typeface="Calibri"/>
                <a:cs typeface="Times New Roman"/>
              </a:rPr>
              <a:t>Мы на солнце загораем,</a:t>
            </a:r>
            <a:br>
              <a:rPr lang="ru-RU" b="1" spc="15" dirty="0" smtClean="0">
                <a:solidFill>
                  <a:srgbClr val="FFC000"/>
                </a:solidFill>
                <a:effectLst/>
                <a:latin typeface="Arial"/>
                <a:ea typeface="Calibri"/>
                <a:cs typeface="Times New Roman"/>
              </a:rPr>
            </a:br>
            <a:r>
              <a:rPr lang="ru-RU" b="1" spc="15" dirty="0" smtClean="0">
                <a:solidFill>
                  <a:srgbClr val="FFC000"/>
                </a:solidFill>
                <a:effectLst/>
                <a:latin typeface="Arial"/>
                <a:ea typeface="Calibri"/>
                <a:cs typeface="Times New Roman"/>
              </a:rPr>
              <a:t>Организм свой закаляем.</a:t>
            </a:r>
            <a:br>
              <a:rPr lang="ru-RU" b="1" spc="15" dirty="0" smtClean="0">
                <a:solidFill>
                  <a:srgbClr val="FFC000"/>
                </a:solidFill>
                <a:effectLst/>
                <a:latin typeface="Arial"/>
                <a:ea typeface="Calibri"/>
                <a:cs typeface="Times New Roman"/>
              </a:rPr>
            </a:br>
            <a:r>
              <a:rPr lang="ru-RU" b="1" spc="15" dirty="0" smtClean="0">
                <a:solidFill>
                  <a:srgbClr val="FFC000"/>
                </a:solidFill>
                <a:effectLst/>
                <a:latin typeface="Arial"/>
                <a:ea typeface="Calibri"/>
                <a:cs typeface="Times New Roman"/>
              </a:rPr>
              <a:t>Лучи солнца шлют тепло,</a:t>
            </a:r>
            <a:br>
              <a:rPr lang="ru-RU" b="1" spc="15" dirty="0" smtClean="0">
                <a:solidFill>
                  <a:srgbClr val="FFC000"/>
                </a:solidFill>
                <a:effectLst/>
                <a:latin typeface="Arial"/>
                <a:ea typeface="Calibri"/>
                <a:cs typeface="Times New Roman"/>
              </a:rPr>
            </a:br>
            <a:r>
              <a:rPr lang="ru-RU" b="1" spc="15" dirty="0" smtClean="0">
                <a:solidFill>
                  <a:srgbClr val="FFC000"/>
                </a:solidFill>
                <a:effectLst/>
                <a:latin typeface="Arial"/>
                <a:ea typeface="Calibri"/>
                <a:cs typeface="Times New Roman"/>
              </a:rPr>
              <a:t>Свое лечебное добро.</a:t>
            </a:r>
            <a:endParaRPr lang="ru-RU" sz="2000" b="1" dirty="0">
              <a:solidFill>
                <a:srgbClr val="FFC000"/>
              </a:solidFill>
              <a:ea typeface="Calibri"/>
              <a:cs typeface="Times New Roman"/>
            </a:endParaRPr>
          </a:p>
        </p:txBody>
      </p:sp>
      <p:pic>
        <p:nvPicPr>
          <p:cNvPr id="5" name="Picture 3" descr="C:\Users\Lenovo\Desktop\лето\20230815_11383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1" t="34961" r="7137"/>
          <a:stretch/>
        </p:blipFill>
        <p:spPr bwMode="auto">
          <a:xfrm>
            <a:off x="4987636" y="4405744"/>
            <a:ext cx="3893128" cy="23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Lenovo\Desktop\лето\20230815_11382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66"/>
          <a:stretch/>
        </p:blipFill>
        <p:spPr bwMode="auto">
          <a:xfrm>
            <a:off x="491206" y="2708920"/>
            <a:ext cx="4851713" cy="230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90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 descr="C:\Users\Lenovo\Desktop\лето\20230815_1150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75"/>
          <a:stretch/>
        </p:blipFill>
        <p:spPr bwMode="auto">
          <a:xfrm>
            <a:off x="5292080" y="260648"/>
            <a:ext cx="3551370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Lenovo\Desktop\лето\20230815_11361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48" b="29719"/>
          <a:stretch/>
        </p:blipFill>
        <p:spPr bwMode="auto">
          <a:xfrm>
            <a:off x="3514725" y="2852936"/>
            <a:ext cx="2532282" cy="349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Lenovo\Desktop\лето\20230815_11360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35" t="29000" r="22001" b="31717"/>
          <a:stretch/>
        </p:blipFill>
        <p:spPr bwMode="auto">
          <a:xfrm>
            <a:off x="539552" y="3429000"/>
            <a:ext cx="2631651" cy="269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98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43419" y="188640"/>
            <a:ext cx="4572000" cy="13665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spc="15" dirty="0" smtClean="0">
                <a:solidFill>
                  <a:srgbClr val="002060"/>
                </a:solidFill>
                <a:effectLst/>
                <a:latin typeface="Arial"/>
                <a:ea typeface="Calibri"/>
                <a:cs typeface="Times New Roman"/>
              </a:rPr>
              <a:t>Что б начать закаляться,</a:t>
            </a:r>
            <a:br>
              <a:rPr lang="ru-RU" b="1" spc="15" dirty="0" smtClean="0">
                <a:solidFill>
                  <a:srgbClr val="002060"/>
                </a:solidFill>
                <a:effectLst/>
                <a:latin typeface="Arial"/>
                <a:ea typeface="Calibri"/>
                <a:cs typeface="Times New Roman"/>
              </a:rPr>
            </a:br>
            <a:r>
              <a:rPr lang="ru-RU" b="1" spc="15" dirty="0" smtClean="0">
                <a:solidFill>
                  <a:srgbClr val="002060"/>
                </a:solidFill>
                <a:effectLst/>
                <a:latin typeface="Arial"/>
                <a:ea typeface="Calibri"/>
                <a:cs typeface="Times New Roman"/>
              </a:rPr>
              <a:t>Водой холодной надо обливаться.</a:t>
            </a:r>
            <a:br>
              <a:rPr lang="ru-RU" b="1" spc="15" dirty="0" smtClean="0">
                <a:solidFill>
                  <a:srgbClr val="002060"/>
                </a:solidFill>
                <a:effectLst/>
                <a:latin typeface="Arial"/>
                <a:ea typeface="Calibri"/>
                <a:cs typeface="Times New Roman"/>
              </a:rPr>
            </a:br>
            <a:r>
              <a:rPr lang="ru-RU" b="1" spc="15" dirty="0" smtClean="0">
                <a:solidFill>
                  <a:srgbClr val="002060"/>
                </a:solidFill>
                <a:effectLst/>
                <a:latin typeface="Arial"/>
                <a:ea typeface="Calibri"/>
                <a:cs typeface="Times New Roman"/>
              </a:rPr>
              <a:t>И тогда болеть не будешь ты,</a:t>
            </a:r>
            <a:br>
              <a:rPr lang="ru-RU" b="1" spc="15" dirty="0" smtClean="0">
                <a:solidFill>
                  <a:srgbClr val="002060"/>
                </a:solidFill>
                <a:effectLst/>
                <a:latin typeface="Arial"/>
                <a:ea typeface="Calibri"/>
                <a:cs typeface="Times New Roman"/>
              </a:rPr>
            </a:br>
            <a:r>
              <a:rPr lang="ru-RU" b="1" spc="15" dirty="0" smtClean="0">
                <a:solidFill>
                  <a:srgbClr val="002060"/>
                </a:solidFill>
                <a:effectLst/>
                <a:latin typeface="Arial"/>
                <a:ea typeface="Calibri"/>
                <a:cs typeface="Times New Roman"/>
              </a:rPr>
              <a:t>И всегда здоровым будешь ты!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5124" name="Picture 4" descr="C:\Users\Lenovo\Desktop\лето\20230815_1152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29324"/>
            <a:ext cx="3559240" cy="474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Lenovo\Desktop\лето\20230815_1152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4" y="3573016"/>
            <a:ext cx="4007730" cy="300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89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 descr="C:\Users\Lenovo\Desktop\лето\20230815_1155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85"/>
          <a:stretch/>
        </p:blipFill>
        <p:spPr bwMode="auto">
          <a:xfrm>
            <a:off x="395536" y="2132856"/>
            <a:ext cx="2920993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Lenovo\Desktop\лето\20230815_1156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92696"/>
            <a:ext cx="2409732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Lenovo\Desktop\лето\20230815_11550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25"/>
          <a:stretch/>
        </p:blipFill>
        <p:spPr bwMode="auto">
          <a:xfrm>
            <a:off x="3512418" y="672271"/>
            <a:ext cx="2126382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8"/>
          <a:stretch/>
        </p:blipFill>
        <p:spPr bwMode="auto">
          <a:xfrm>
            <a:off x="5389764" y="4156364"/>
            <a:ext cx="2197096" cy="2557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65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C:\Users\Lenovo\Desktop\лето\20230817_1059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902" y="3789040"/>
            <a:ext cx="2085696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Lenovo\Desktop\лето\20230817_1102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40968"/>
            <a:ext cx="25717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Lenovo\Desktop\лето\20230817_1102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85136"/>
            <a:ext cx="1995686" cy="2660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Lenovo\Desktop\лето\20230817_110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35"/>
          <a:stretch/>
        </p:blipFill>
        <p:spPr bwMode="auto">
          <a:xfrm>
            <a:off x="3491880" y="972108"/>
            <a:ext cx="2380269" cy="433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91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114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16</cp:revision>
  <dcterms:created xsi:type="dcterms:W3CDTF">2023-08-28T04:33:16Z</dcterms:created>
  <dcterms:modified xsi:type="dcterms:W3CDTF">2023-09-21T05:29:18Z</dcterms:modified>
</cp:coreProperties>
</file>