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</p:sldMasterIdLst>
  <p:notesMasterIdLst>
    <p:notesMasterId r:id="rId19"/>
  </p:notesMasterIdLst>
  <p:sldIdLst>
    <p:sldId id="256" r:id="rId4"/>
    <p:sldId id="274" r:id="rId5"/>
    <p:sldId id="278" r:id="rId6"/>
    <p:sldId id="277" r:id="rId7"/>
    <p:sldId id="279" r:id="rId8"/>
    <p:sldId id="265" r:id="rId9"/>
    <p:sldId id="266" r:id="rId10"/>
    <p:sldId id="281" r:id="rId11"/>
    <p:sldId id="282" r:id="rId12"/>
    <p:sldId id="283" r:id="rId13"/>
    <p:sldId id="285" r:id="rId14"/>
    <p:sldId id="284" r:id="rId15"/>
    <p:sldId id="286" r:id="rId16"/>
    <p:sldId id="288" r:id="rId17"/>
    <p:sldId id="28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7BFB2-312B-4049-A4CA-26269B4AD0E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A9847F-1F17-4D84-B895-B5EBBE789B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1454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24691-8561-4520-8380-F8FCBE2F6A5D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928669"/>
            <a:ext cx="7000924" cy="4500595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Проект</a:t>
            </a:r>
            <a:br>
              <a:rPr lang="ru-RU" sz="4800" b="1" dirty="0" smtClean="0">
                <a:solidFill>
                  <a:srgbClr val="0070C0"/>
                </a:solidFill>
              </a:rPr>
            </a:br>
            <a:r>
              <a:rPr lang="ru-RU" sz="4800" b="1" dirty="0" smtClean="0">
                <a:solidFill>
                  <a:srgbClr val="0070C0"/>
                </a:solidFill>
              </a:rPr>
              <a:t>«Домашние животные и их детёныши»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sz="4800" b="1" dirty="0" smtClean="0">
                <a:solidFill>
                  <a:srgbClr val="0070C0"/>
                </a:solidFill>
              </a:rPr>
              <a:t/>
            </a:r>
            <a:br>
              <a:rPr lang="ru-RU" sz="48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Воспитатель высшей категории 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Федюкина Ю.А.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+mn-lt"/>
              </a:rPr>
              <a:t>Сюжетно-ролевые игры</a:t>
            </a:r>
            <a:endParaRPr lang="ru-RU" sz="24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Содержимое 3" descr="C:\Users\user\AppData\Local\Microsoft\Windows\Temporary Internet Files\Content.Word\20190125_16090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3143272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AppData\Local\Microsoft\Windows\Temporary Internet Files\Content.Word\20190128_0759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857628"/>
            <a:ext cx="3071833" cy="25193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user\AppData\Local\Microsoft\Windows\Temporary Internet Files\Content.Word\20190129_1213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928670"/>
            <a:ext cx="3286148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user\AppData\Local\Microsoft\Windows\Temporary Internet Files\Content.Word\20190129_16164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786190"/>
            <a:ext cx="3349631" cy="250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Подвижные игры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pic>
        <p:nvPicPr>
          <p:cNvPr id="4" name="Содержимое 3" descr="C:\Users\user\AppData\Local\Microsoft\Windows\Temporary Internet Files\Content.Word\20190129_16053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85860"/>
            <a:ext cx="3643338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AppData\Local\Microsoft\Windows\Temporary Internet Files\Content.Word\20190129_1607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143248"/>
            <a:ext cx="3571900" cy="24884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https://img-fotki.yandex.ru/get/6408/47407354.6fe/0_ea9e6_658d9c93_orig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V="1">
            <a:off x="5072066" y="1000108"/>
            <a:ext cx="250033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png.pngtree.com/element_origin_min_pic/16/09/12/1457d64c51eface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4286256"/>
            <a:ext cx="22860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+mn-lt"/>
              </a:rPr>
              <a:t>Продуктивная деятельность</a:t>
            </a:r>
            <a:endParaRPr lang="ru-RU" sz="24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Содержимое 3" descr="C:\Users\user\AppData\Local\Microsoft\Windows\Temporary Internet Files\Content.Word\20190128_09583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71546"/>
            <a:ext cx="3571900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AppData\Local\Microsoft\Windows\Temporary Internet Files\Content.Word\20190128_1012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571744"/>
            <a:ext cx="3643338" cy="30289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https://png.pngtree.com/element_origin_min_pic/17/02/16/69e345a7e981e37f9a558f941e1d40c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357694"/>
            <a:ext cx="2357454" cy="20509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Совместные творческие работы родителей и детей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076" y="1285860"/>
            <a:ext cx="4008128" cy="30060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AppData\Local\Microsoft\Windows\Temporary Internet Files\Content.Word\20190129_1620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631561" y="1588049"/>
            <a:ext cx="4159364" cy="31263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Рабочий\AppData\Local\Microsoft\Windows\Temporary Internet Files\Content.Word\20190130_11334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0728"/>
            <a:ext cx="6034617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77267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1214422"/>
            <a:ext cx="84296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Благодарю за внимание!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" name="Рисунок 2" descr="http://7428.net/wp-content/uploads/2016/12/149248326511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357694"/>
            <a:ext cx="2286000" cy="202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phrasepro.ru/wp-content/uploads/13-6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2841317" cy="19510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https://cdn.fishki.net/upload/post/2017/04/30/2280090/animals-with-cute-babies-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57166"/>
            <a:ext cx="3114675" cy="20556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ttps://i.artfile.me/wallpaper/23-07-2006/1024x768/zhivotnye-loshadi-34749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429132"/>
            <a:ext cx="2884500" cy="19669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http://fb.ru/misc/i/gallery/46969/181674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2500306"/>
            <a:ext cx="2928950" cy="1976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http://geomedia.top/wp-content/uploads/2016/03/ukr-krupna-svinka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4572008"/>
            <a:ext cx="2838686" cy="18473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+mn-lt"/>
              </a:rPr>
              <a:t>Цель проекта</a:t>
            </a:r>
            <a:endParaRPr lang="ru-RU" sz="2800" b="1" i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Формирование знаний детей о домашних животных и их детёнышах, их внешнем виде, повадках, роли животных в жизни человека.</a:t>
            </a:r>
            <a:endParaRPr lang="ru-RU" sz="2400" dirty="0"/>
          </a:p>
        </p:txBody>
      </p:sp>
      <p:pic>
        <p:nvPicPr>
          <p:cNvPr id="6146" name="Picture 2" descr="https://s1.1zoom.ru/big0/826/Dogs_Cats_White_background_Two_Kittens_Basset_527433_1280x8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214686"/>
            <a:ext cx="4357718" cy="28325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Задачи проекта</a:t>
            </a:r>
            <a:endParaRPr lang="ru-RU" sz="28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8043890" cy="3951288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Учить узнавать и называть домашних животных и их детёнышей по внешнему виду, подражать их голосу.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Развивать познавательную активность, творческие способности.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Воспитывать у детей любовь к животным, заботливое отношение к ним.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928670"/>
            <a:ext cx="8115328" cy="519749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Воспитывать основы экологического сознания у детей надо с раннего детства. Нужно учить заботиться о природе, беречь её. Домашние животные – это часть природы. Так пусть наши дети будут экологически образованными, эмоционально отзывчивыми, способными сопереживать.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42" name="Picture 2" descr="https://image.freepik.com/free-vector/no-translate-detected_29190-38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928934"/>
            <a:ext cx="2857520" cy="34098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+mn-lt"/>
              </a:rPr>
              <a:t>Этапы реализации проекта</a:t>
            </a:r>
            <a:endParaRPr lang="ru-RU" sz="28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Подготовительный этап – направлен на обогащение развивающей среды.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Практический этап – реализация проекта.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Заключительный этап  - презентация проекта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+mn-lt"/>
              </a:rPr>
              <a:t>Практический этап</a:t>
            </a:r>
            <a:r>
              <a:rPr lang="ru-RU" sz="2400" b="1" dirty="0" smtClean="0">
                <a:solidFill>
                  <a:srgbClr val="006600"/>
                </a:solidFill>
                <a:latin typeface="+mn-lt"/>
              </a:rPr>
              <a:t/>
            </a:r>
            <a:br>
              <a:rPr lang="ru-RU" sz="2400" b="1" dirty="0" smtClean="0">
                <a:solidFill>
                  <a:srgbClr val="006600"/>
                </a:solidFill>
                <a:latin typeface="+mn-lt"/>
              </a:rPr>
            </a:br>
            <a:endParaRPr lang="ru-RU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7571184" cy="87321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AppData\Local\Microsoft\Windows\Temporary Internet Files\Content.Word\20190128_0749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90485" y="1852599"/>
            <a:ext cx="3400425" cy="25527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AppData\Local\Microsoft\Windows\Temporary Internet Files\Content.Word\20190128_1020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214422"/>
            <a:ext cx="2882906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user\AppData\Local\Microsoft\Windows\Temporary Internet Files\Content.Word\20190128_10212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3714752"/>
            <a:ext cx="3043239" cy="22574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+mn-lt"/>
              </a:rPr>
              <a:t>НОД «Коровушка – бурёнушка»</a:t>
            </a:r>
            <a:endParaRPr lang="ru-RU" sz="24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Содержимое 3" descr="C:\Users\user\AppData\Local\Microsoft\Windows\Temporary Internet Files\Content.Word\20190121_1019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3017309" cy="2400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user\AppData\Local\Microsoft\Windows\Temporary Internet Files\Content.Word\20190121_09563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071546"/>
            <a:ext cx="3429024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user\AppData\Local\Microsoft\Windows\Temporary Internet Files\Content.Word\20190121_1011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929066"/>
            <a:ext cx="3286148" cy="24336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+mn-lt"/>
              </a:rPr>
              <a:t>Игровая деятельность</a:t>
            </a:r>
            <a:endParaRPr lang="ru-RU" sz="24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Содержимое 3" descr="C:\Users\user\AppData\Local\Microsoft\Windows\Temporary Internet Files\Content.Word\20190118_16074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1"/>
            <a:ext cx="3286148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AppData\Local\Microsoft\Windows\Temporary Internet Files\Content.Word\20190123_16355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285860"/>
            <a:ext cx="3071820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user\AppData\Local\Microsoft\Windows\Temporary Internet Files\Content.Word\20190121_1203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786190"/>
            <a:ext cx="3429024" cy="25384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Monotype Corsiva"/>
        <a:ea typeface=""/>
        <a:cs typeface=""/>
      </a:majorFont>
      <a:minorFont>
        <a:latin typeface="Monotype Corsiva"/>
        <a:ea typeface=""/>
        <a:cs typeface="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706</TotalTime>
  <Words>153</Words>
  <Application>Microsoft Office PowerPoint</Application>
  <PresentationFormat>Экран (4:3)</PresentationFormat>
  <Paragraphs>27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Тема1</vt:lpstr>
      <vt:lpstr>Тема2</vt:lpstr>
      <vt:lpstr>Тема3</vt:lpstr>
      <vt:lpstr>Проект «Домашние животные и их детёныши»  Воспитатель высшей категории  Федюкина Ю.А.</vt:lpstr>
      <vt:lpstr>Слайд 2</vt:lpstr>
      <vt:lpstr>Цель проекта</vt:lpstr>
      <vt:lpstr>Задачи проекта</vt:lpstr>
      <vt:lpstr>Слайд 5</vt:lpstr>
      <vt:lpstr>Этапы реализации проекта</vt:lpstr>
      <vt:lpstr>Практический этап </vt:lpstr>
      <vt:lpstr>НОД «Коровушка – бурёнушка»</vt:lpstr>
      <vt:lpstr>Игровая деятельность</vt:lpstr>
      <vt:lpstr>Сюжетно-ролевые игры</vt:lpstr>
      <vt:lpstr>Подвижные игры</vt:lpstr>
      <vt:lpstr>Продуктивная деятельность</vt:lpstr>
      <vt:lpstr>Совместные творческие работы родителей и детей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Лен29</dc:creator>
  <cp:lastModifiedBy>дом</cp:lastModifiedBy>
  <cp:revision>89</cp:revision>
  <dcterms:created xsi:type="dcterms:W3CDTF">2016-03-05T21:46:21Z</dcterms:created>
  <dcterms:modified xsi:type="dcterms:W3CDTF">2023-10-03T14:17:28Z</dcterms:modified>
</cp:coreProperties>
</file>