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ашний\Desktop\1614716663_34-p-fon-dlya-teatralnoi-afishi-3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56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>
            <a:noAutofit/>
          </a:bodyPr>
          <a:lstStyle/>
          <a:p>
            <a:r>
              <a:rPr lang="ru-RU" sz="8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«ЮНЫЙ ТЕАТРАЛ»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Воспитатели группы №10:</a:t>
            </a:r>
          </a:p>
          <a:p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Краськова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Н.Б.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Кузнецова И.И.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72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омашний\Desktop\1645254168_18-phonoteka-org-p-fon-dlya-prezentatsii-kukolnii-teatr-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Апрель.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Игра – сказка с куклами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липучках.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Кто стучится в нашу дверь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Игра «Кто в гости  пришел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Такое разное настроение.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 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 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45224"/>
            <a:ext cx="2560285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589240"/>
            <a:ext cx="1607468" cy="1021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149080"/>
            <a:ext cx="2560284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26256"/>
            <a:ext cx="2081722" cy="156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490" y="4077072"/>
            <a:ext cx="1726391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20480"/>
            <a:ext cx="2160240" cy="1621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214" y="2492896"/>
            <a:ext cx="1797396" cy="1349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365140"/>
            <a:ext cx="2137724" cy="160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1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080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43408"/>
            <a:ext cx="9144000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1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омашний\Desktop\1645254168_18-phonoteka-org-p-fon-dlya-prezentatsii-kukolnii-teatr-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556792"/>
            <a:ext cx="7848872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1800" b="1" i="1" dirty="0" smtClean="0"/>
              <a:t>Цель </a:t>
            </a:r>
            <a:r>
              <a:rPr lang="ru-RU" sz="1800" b="1" i="1" dirty="0"/>
              <a:t>рабочей программы</a:t>
            </a:r>
            <a:r>
              <a:rPr lang="ru-RU" sz="1800" dirty="0"/>
              <a:t> — развитие творческих способностей детей средствами театрального искусства.</a:t>
            </a:r>
            <a:br>
              <a:rPr lang="ru-RU" sz="1800" dirty="0"/>
            </a:br>
            <a:r>
              <a:rPr lang="ru-RU" sz="1800" b="1" i="1" dirty="0"/>
              <a:t>        Задачи: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Создать условия для развития творческой активности детей, участвующих в театрализованной деятельности, а также поэтапного освоения детьми различных видов творчества по возрастным группам.</a:t>
            </a:r>
            <a:br>
              <a:rPr lang="ru-RU" sz="1800" dirty="0"/>
            </a:br>
            <a:r>
              <a:rPr lang="ru-RU" sz="1800" dirty="0"/>
              <a:t>Создать условия для совместной театрализованной деятельности детей и взрослых (постановка совместных спектаклей с участием детей, родителей, сотрудников ДОУ, организация выступлений детей старших групп перед младшими и пр.).</a:t>
            </a:r>
            <a:br>
              <a:rPr lang="ru-RU" sz="1800" dirty="0"/>
            </a:br>
            <a:r>
              <a:rPr lang="ru-RU" sz="1800" dirty="0"/>
              <a:t>Ознакомить детей всех возрастных групп с различными видами театров (кукольный, драматический, музыкальный, детский, театр зверей и др.).</a:t>
            </a:r>
            <a:br>
              <a:rPr lang="ru-RU" sz="1800" dirty="0"/>
            </a:br>
            <a:r>
              <a:rPr lang="ru-RU" sz="1800" dirty="0"/>
              <a:t>Обучить детей приемам манипуляции в кукольных театрах различных видов.</a:t>
            </a:r>
            <a:br>
              <a:rPr lang="ru-RU" sz="1800" dirty="0"/>
            </a:br>
            <a:r>
              <a:rPr lang="ru-RU" sz="1800" dirty="0"/>
              <a:t>Совершенствовать артистические навыки детей в плане переживания и воплощения образа, а также их исполнительские умения.</a:t>
            </a:r>
            <a:br>
              <a:rPr lang="ru-RU" sz="1800" dirty="0"/>
            </a:br>
            <a:r>
              <a:rPr lang="ru-RU" sz="1800" dirty="0"/>
              <a:t>Приобщить детей к театральной культуре, обогатить их театральный опыт: знания детей о театре, его истории, устройстве, театральных профессиях, костюмах, атрибутах, театральной терминологии, театре города Златоуста.</a:t>
            </a:r>
            <a:br>
              <a:rPr lang="ru-RU" sz="1800" dirty="0"/>
            </a:br>
            <a:r>
              <a:rPr lang="ru-RU" sz="1800" dirty="0"/>
              <a:t>Развить у детей интерес к театрально-игровой деятельности.</a:t>
            </a:r>
            <a:br>
              <a:rPr lang="ru-RU" sz="1800" dirty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i="1" dirty="0">
                <a:latin typeface="Times New Roman" pitchFamily="18" charset="0"/>
                <a:cs typeface="Times New Roman" pitchFamily="18" charset="0"/>
              </a:rPr>
            </a:b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64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омашний\Desktop\1645254168_18-phonoteka-org-p-fon-dlya-prezentatsii-kukolnii-teatr-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Сентябрь.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Что такое театр?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Разножанровость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театров»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«Учимся быть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артистами»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разные эмоции.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Настольный театр игрушек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Игра-имитация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«Догадайся, о чем я говорю?».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0"/>
          <a:stretch/>
        </p:blipFill>
        <p:spPr bwMode="auto">
          <a:xfrm>
            <a:off x="1259632" y="4493268"/>
            <a:ext cx="2208578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18" y="2935248"/>
            <a:ext cx="304033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52936"/>
            <a:ext cx="2991655" cy="134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326" y="4493269"/>
            <a:ext cx="1826897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Users\Домашний\Desktop\sgkisFBynXQ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493267"/>
            <a:ext cx="1979842" cy="148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1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омашний\Desktop\1645254168_18-phonoteka-org-p-fon-dlya-prezentatsii-kukolnii-teatr-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08012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Овощной базар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Драматизация произведения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«Овощи»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«Путешествие в осенний лес».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92896"/>
            <a:ext cx="2877323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83280"/>
            <a:ext cx="2232248" cy="167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363" y="2548314"/>
            <a:ext cx="1706998" cy="2275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157192"/>
            <a:ext cx="2797715" cy="1258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073798"/>
            <a:ext cx="3168352" cy="142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1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омашний\Desktop\1645254168_18-phonoteka-org-p-fon-dlya-prezentatsii-kukolnii-teatr-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08012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Ноябрь.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«В царстве света и тени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».(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Театр теней)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Веселое путешествие в сказку.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сказка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Теремок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«Зеркало эмоций»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619" y="4797152"/>
            <a:ext cx="1440549" cy="1920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701660"/>
            <a:ext cx="151216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376" y="4582860"/>
            <a:ext cx="1512168" cy="201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4582860"/>
            <a:ext cx="1440160" cy="192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69105"/>
            <a:ext cx="2136810" cy="2179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668" y="2780927"/>
            <a:ext cx="2196679" cy="1667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132856"/>
            <a:ext cx="1938322" cy="212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1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омашний\Desktop\1645254168_18-phonoteka-org-p-fon-dlya-prezentatsii-kukolnii-teatr-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Декабрь.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Веселые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стихи.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Игры-драматизации с куклами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бибабо.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Подготовка к драматизации. Драматизация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сказки  «Маша и медведь»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Дикие животные. Чтение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обыгрывание сказки «Зимовье зверей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071" y="2990444"/>
            <a:ext cx="2481833" cy="1741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221088"/>
            <a:ext cx="2112874" cy="22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414" y="2934991"/>
            <a:ext cx="2466914" cy="185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1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омашний\Desktop\1645254168_18-phonoteka-org-p-fon-dlya-prezentatsii-kukolnii-teatr-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Январь.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Сказки из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сундучка. Повторное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чтение «Зимовье зверей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Игры-драматизации с куклами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бибабо.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Инсценировка РНС «Зимовье зверей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/>
              <a:t> 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003" y="2708920"/>
            <a:ext cx="3528053" cy="1587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509" y="2087128"/>
            <a:ext cx="1354835" cy="301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056" y="5287616"/>
            <a:ext cx="2567608" cy="115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305" y="4794932"/>
            <a:ext cx="3566160" cy="1604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1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омашний\Desktop\1645254168_18-phonoteka-org-p-fon-dlya-prezentatsii-kukolnii-teatr-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Февраль.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сказкой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Репка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«Чей голосок?», «Во дворе».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Репетиция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над выразительным исполнение своих ролей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Спешим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представление.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Драматизация 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сказки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«Репка».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/>
              <a:t> 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 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30249"/>
            <a:ext cx="2669679" cy="146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2711048"/>
            <a:ext cx="2146967" cy="1399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93096"/>
            <a:ext cx="5876925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05" y="2600904"/>
            <a:ext cx="1512168" cy="161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1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омашний\Desktop\1645254168_18-phonoteka-org-p-fon-dlya-prezentatsii-kukolnii-teatr-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Март.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Дружные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ребята.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Знакомство  со сказкой  «Путешествие Воспитателя».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Распределение ролей. Беседы о характерах героев.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Репетиция сказки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работа над выразительностью речи.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Представление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«Путешествие Воспитателя».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2492896"/>
            <a:ext cx="908395" cy="201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013176"/>
            <a:ext cx="2921396" cy="16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014280"/>
            <a:ext cx="2714616" cy="153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11760" y="2852936"/>
            <a:ext cx="888037" cy="197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93091"/>
            <a:ext cx="4504011" cy="209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1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17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«ЮНЫЙ ТЕАТРАЛ» </vt:lpstr>
      <vt:lpstr>        Цель рабочей программы — развитие творческих способностей детей средствами театрального искусства.         Задачи: Создать условия для развития творческой активности детей, участвующих в театрализованной деятельности, а также поэтапного освоения детьми различных видов творчества по возрастным группам. Создать условия для совместной театрализованной деятельности детей и взрослых (постановка совместных спектаклей с участием детей, родителей, сотрудников ДОУ, организация выступлений детей старших групп перед младшими и пр.). Ознакомить детей всех возрастных групп с различными видами театров (кукольный, драматический, музыкальный, детский, театр зверей и др.). Обучить детей приемам манипуляции в кукольных театрах различных видов. Совершенствовать артистические навыки детей в плане переживания и воплощения образа, а также их исполнительские умения. Приобщить детей к театральной культуре, обогатить их театральный опыт: знания детей о театре, его истории, устройстве, театральных профессиях, костюмах, атрибутах, театральной терминологии, театре города Златоуста. Развить у детей интерес к театрально-игровой деятельности.   .  </vt:lpstr>
      <vt:lpstr> Сентябрь. «Что такое театр? Разножанровость театров» «Учимся быть артистами» Такие разные эмоции. Настольный театр игрушек.  Игра-имитация «Догадайся, о чем я говорю?».  </vt:lpstr>
      <vt:lpstr>Октябрь Овощной базар  Драматизация произведения «Овощи»  «Путешествие в осенний лес». </vt:lpstr>
      <vt:lpstr>  Ноябрь. «В царстве света и тени».(Театр теней) Веселое путешествие в сказку. сказка «Теремок». «Зеркало эмоций»   </vt:lpstr>
      <vt:lpstr>    Декабрь. Веселые стихи. Игры-драматизации с куклами бибабо. Подготовка к драматизации. Драматизация сказки  «Маша и медведь»   Дикие животные. Чтение и обыгрывание сказки «Зимовье зверей».    </vt:lpstr>
      <vt:lpstr>  Январь. Сказки из сундучка. Повторное чтение «Зимовье зверей». Игры-драматизации с куклами бибабо. Инсценировка РНС «Зимовье зверей».    </vt:lpstr>
      <vt:lpstr>   Февраль. Знакомство со сказкой «Репка».  «Чей голосок?», «Во дворе».  Репетиция над выразительным исполнение своих ролей. Спешим на представление. Драматизация  сказки  «Репка».      </vt:lpstr>
      <vt:lpstr>    Март. Дружные ребята. Знакомство  со сказкой  «Путешествие Воспитателя». Распределение ролей. Беседы о характерах героев. Репетиция сказки , работа над выразительностью речи.. Представление  «Путешествие Воспитателя».   </vt:lpstr>
      <vt:lpstr>   Апрель. Игра – сказка с куклами на липучках. Кто стучится в нашу дверь? Игра «Кто в гости  пришел?». Такое разное настроение.      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Домашний</cp:lastModifiedBy>
  <cp:revision>20</cp:revision>
  <dcterms:created xsi:type="dcterms:W3CDTF">2023-04-27T15:04:05Z</dcterms:created>
  <dcterms:modified xsi:type="dcterms:W3CDTF">2023-04-28T06:37:25Z</dcterms:modified>
</cp:coreProperties>
</file>