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58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076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662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987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154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109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994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99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901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178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054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3C824208-6B72-4FE0-AAFA-9CA43541C8B9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93F5672A-E99B-4CBB-B629-6C42C364A0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69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Повторение темы «Причастие»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83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18067"/>
            <a:ext cx="10515600" cy="60875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/>
              <a:t>Несколько  незнакомцев, некого пригласить, негодующий взгляд, невыраженный признак, не написанный учеником,  ничего не знаешь, нерешенная задача, не выполнил задание, ничуть не интересный фильм, очень  неподготовленное выступление (значение степени- слитно), не с кем поговорить, не </a:t>
            </a:r>
            <a:r>
              <a:rPr lang="ru-RU" sz="3600" dirty="0" err="1"/>
              <a:t>скованы</a:t>
            </a:r>
            <a:r>
              <a:rPr lang="ru-RU" sz="3600" dirty="0"/>
              <a:t> льдом, ягода не заморожены, не работающий , а сломанный телевизор, обед не приготовлен, неприготовленный обед, не приготовленный вовремя обед</a:t>
            </a:r>
          </a:p>
        </p:txBody>
      </p:sp>
    </p:spTree>
    <p:extLst>
      <p:ext uri="{BB962C8B-B14F-4D97-AF65-F5344CB8AC3E}">
        <p14:creationId xmlns:p14="http://schemas.microsoft.com/office/powerpoint/2010/main" val="3794622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8315" y="1610699"/>
            <a:ext cx="10058400" cy="1609344"/>
          </a:xfrm>
        </p:spPr>
        <p:txBody>
          <a:bodyPr/>
          <a:lstStyle/>
          <a:p>
            <a:pPr algn="ctr"/>
            <a:r>
              <a:rPr lang="ru-RU" smtClean="0"/>
              <a:t>Спасибо!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940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48733"/>
            <a:ext cx="10515600" cy="57282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600" dirty="0"/>
              <a:t>1.Причастие обозначает:</a:t>
            </a:r>
          </a:p>
          <a:p>
            <a:pPr marL="0" indent="0">
              <a:buNone/>
            </a:pPr>
            <a:r>
              <a:rPr lang="ru-RU" sz="6600" i="1" dirty="0"/>
              <a:t>а) признак предмета; б) признак предмета по действию; в) признак другого признака.</a:t>
            </a:r>
            <a:endParaRPr lang="ru-RU" sz="6600" dirty="0"/>
          </a:p>
          <a:p>
            <a:pPr marL="0" indent="0">
              <a:buNone/>
            </a:pP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244179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666" y="919691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6000" b="0" i="0" u="none" strike="noStrike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2. Действительные причастия настоящего времени образуются при помощи суффикса:</a:t>
            </a:r>
            <a:endParaRPr lang="ru-RU" sz="60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b="0" i="1" u="none" strike="noStrike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а) –</a:t>
            </a:r>
            <a:r>
              <a:rPr lang="ru-RU" sz="6000" b="0" i="1" u="none" strike="noStrike" dirty="0" err="1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вш</a:t>
            </a:r>
            <a:r>
              <a:rPr lang="ru-RU" sz="6000" b="0" i="1" u="none" strike="noStrike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-;   б) –ш-;      в)-</a:t>
            </a:r>
            <a:r>
              <a:rPr lang="ru-RU" sz="6000" b="0" i="1" u="none" strike="noStrike" dirty="0" err="1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ущ</a:t>
            </a:r>
            <a:r>
              <a:rPr lang="ru-RU" sz="6000" b="0" i="1" u="none" strike="noStrike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_.</a:t>
            </a:r>
            <a:endParaRPr lang="ru-RU" sz="60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508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27906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6000" dirty="0"/>
              <a:t>3. Страдательные причастия прошедшего времени образуются при помощи суффикса:</a:t>
            </a:r>
          </a:p>
          <a:p>
            <a:pPr marL="0" indent="0">
              <a:buNone/>
            </a:pPr>
            <a:r>
              <a:rPr lang="ru-RU" sz="6000" i="1" dirty="0"/>
              <a:t>а) –</a:t>
            </a:r>
            <a:r>
              <a:rPr lang="ru-RU" sz="6000" i="1" dirty="0" err="1"/>
              <a:t>нн</a:t>
            </a:r>
            <a:r>
              <a:rPr lang="ru-RU" sz="6000" i="1" dirty="0"/>
              <a:t>-;    б) –</a:t>
            </a:r>
            <a:r>
              <a:rPr lang="ru-RU" sz="6000" i="1" dirty="0" err="1"/>
              <a:t>вш</a:t>
            </a:r>
            <a:r>
              <a:rPr lang="ru-RU" sz="6000" i="1" dirty="0"/>
              <a:t>-;    в) –ом-.</a:t>
            </a:r>
            <a:endParaRPr lang="ru-RU" sz="6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324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5355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6000" dirty="0"/>
              <a:t>4. Причастие с зависимым словом называется:</a:t>
            </a:r>
          </a:p>
          <a:p>
            <a:pPr marL="0" indent="0">
              <a:buNone/>
            </a:pPr>
            <a:r>
              <a:rPr lang="ru-RU" sz="6000" i="1" dirty="0"/>
              <a:t>а) предложением;   б) причастным оборотом;  в) словосочетанием.</a:t>
            </a:r>
            <a:endParaRPr lang="ru-RU" sz="6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04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62000"/>
            <a:ext cx="10515600" cy="5414963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/>
              <a:t>5. Какие морфологические признаки отсутствуют у причастия:</a:t>
            </a:r>
          </a:p>
          <a:p>
            <a:pPr marL="0" indent="0">
              <a:buNone/>
            </a:pPr>
            <a:r>
              <a:rPr lang="ru-RU" sz="6000" i="1" dirty="0"/>
              <a:t> а) вид;   б) время;    в) лицо.</a:t>
            </a:r>
            <a:endParaRPr lang="ru-RU" sz="6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826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78933"/>
            <a:ext cx="10515600" cy="5398030"/>
          </a:xfrm>
        </p:spPr>
        <p:txBody>
          <a:bodyPr/>
          <a:lstStyle/>
          <a:p>
            <a:pPr marL="0" indent="0">
              <a:buNone/>
            </a:pPr>
            <a:r>
              <a:rPr lang="ru-RU" sz="6000" b="0" i="0" u="none" strike="noStrike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6. Чаще всего в предложении причастие бывает:</a:t>
            </a:r>
            <a:endParaRPr lang="ru-RU" sz="60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b="0" i="1" u="none" strike="noStrike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а) дополнением;  б) обстоятельством;   в) определением.</a:t>
            </a:r>
            <a:endParaRPr lang="ru-RU" sz="60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966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i="0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1-б; 2-в; 3-а; 4-б; 5-в; 6-в.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745032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82600"/>
            <a:ext cx="10515600" cy="5694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b="0" i="1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Колышущийся, клеящий, хвалит, молниеносный, скрипит, жалящий, проверять, видимый, беречь, надеяться, обессилевший, </a:t>
            </a:r>
            <a:r>
              <a:rPr lang="ru-RU" sz="6000" b="0" i="1" dirty="0" err="1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брезжущий</a:t>
            </a:r>
            <a:r>
              <a:rPr lang="ru-RU" sz="6000" b="0" i="1" dirty="0" smtClean="0">
                <a:solidFill>
                  <a:srgbClr val="595959"/>
                </a:solidFill>
                <a:effectLst/>
                <a:latin typeface="Times New Roman" panose="02020603050405020304" pitchFamily="18" charset="0"/>
              </a:rPr>
              <a:t>, экранный, белый, побеленный, ссориться, соленый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6210170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</TotalTime>
  <Words>140</Words>
  <Application>Microsoft Office PowerPoint</Application>
  <PresentationFormat>Широкоэкранный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Cambria</vt:lpstr>
      <vt:lpstr>Rockwell</vt:lpstr>
      <vt:lpstr>Rockwell Condensed</vt:lpstr>
      <vt:lpstr>Times New Roman</vt:lpstr>
      <vt:lpstr>Wingdings</vt:lpstr>
      <vt:lpstr>Дерево</vt:lpstr>
      <vt:lpstr>Повторение темы «Причастие»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темы «Причастие»</dc:title>
  <dc:creator>nadya-27@mail.ru</dc:creator>
  <cp:lastModifiedBy>nadya-27@mail.ru</cp:lastModifiedBy>
  <cp:revision>2</cp:revision>
  <dcterms:created xsi:type="dcterms:W3CDTF">2020-11-18T03:20:12Z</dcterms:created>
  <dcterms:modified xsi:type="dcterms:W3CDTF">2023-10-03T14:36:44Z</dcterms:modified>
</cp:coreProperties>
</file>