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09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5C9C-A97F-4F01-B705-1CEA9A81C6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0283-799A-4A05-9122-9627B52BB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108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5C9C-A97F-4F01-B705-1CEA9A81C6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0283-799A-4A05-9122-9627B52BB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073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5C9C-A97F-4F01-B705-1CEA9A81C6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0283-799A-4A05-9122-9627B52BB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892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5C9C-A97F-4F01-B705-1CEA9A81C6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0283-799A-4A05-9122-9627B52BB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621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5C9C-A97F-4F01-B705-1CEA9A81C6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0283-799A-4A05-9122-9627B52BB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216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5C9C-A97F-4F01-B705-1CEA9A81C6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0283-799A-4A05-9122-9627B52BB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15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5C9C-A97F-4F01-B705-1CEA9A81C6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0283-799A-4A05-9122-9627B52BB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050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5C9C-A97F-4F01-B705-1CEA9A81C6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0283-799A-4A05-9122-9627B52BB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529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5C9C-A97F-4F01-B705-1CEA9A81C6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0283-799A-4A05-9122-9627B52BB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30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5C9C-A97F-4F01-B705-1CEA9A81C6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0283-799A-4A05-9122-9627B52BB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281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5C9C-A97F-4F01-B705-1CEA9A81C6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0283-799A-4A05-9122-9627B52BB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152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E5C9C-A97F-4F01-B705-1CEA9A81C6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B0283-799A-4A05-9122-9627B52BBF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010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5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7851" y="0"/>
            <a:ext cx="12193225" cy="6858000"/>
          </a:xfrm>
          <a:prstGeom prst="rect">
            <a:avLst/>
          </a:prstGeom>
          <a:effectLst>
            <a:glow>
              <a:schemeClr val="accent1"/>
            </a:glow>
            <a:softEdge rad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33331" y="1041400"/>
            <a:ext cx="9144000" cy="23876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+mn-lt"/>
              </a:rPr>
              <a:t>Урок математики </a:t>
            </a:r>
            <a:br>
              <a:rPr lang="ru-RU" b="1" dirty="0" smtClean="0">
                <a:solidFill>
                  <a:srgbClr val="002060"/>
                </a:solidFill>
                <a:latin typeface="+mn-lt"/>
              </a:rPr>
            </a:br>
            <a:r>
              <a:rPr lang="ru-RU" b="1" dirty="0" smtClean="0">
                <a:solidFill>
                  <a:srgbClr val="002060"/>
                </a:solidFill>
                <a:latin typeface="+mn-lt"/>
              </a:rPr>
              <a:t>в 1 классе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720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5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245"/>
            <a:ext cx="12193225" cy="6858000"/>
          </a:xfrm>
          <a:prstGeom prst="rect">
            <a:avLst/>
          </a:prstGeom>
          <a:effectLst>
            <a:glow>
              <a:schemeClr val="accent1"/>
            </a:glow>
            <a:softEdge rad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15114" t="13043" r="16434" b="11893"/>
          <a:stretch/>
        </p:blipFill>
        <p:spPr>
          <a:xfrm>
            <a:off x="1018902" y="2407449"/>
            <a:ext cx="2429691" cy="24471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7555" y="1844285"/>
            <a:ext cx="3153581" cy="4857836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6653349" y="2891563"/>
            <a:ext cx="731518" cy="67024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865326" y="3726797"/>
            <a:ext cx="722811" cy="65361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705599" y="4700697"/>
            <a:ext cx="714644" cy="70539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3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866548" y="2851794"/>
            <a:ext cx="721589" cy="6933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7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900159" y="4690057"/>
            <a:ext cx="653143" cy="63153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5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8900160" y="5587991"/>
            <a:ext cx="687977" cy="63670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4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705599" y="5541251"/>
            <a:ext cx="679268" cy="66039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4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688181" y="3731310"/>
            <a:ext cx="696686" cy="677091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6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2" t="1166" r="5138" b="19255"/>
          <a:stretch/>
        </p:blipFill>
        <p:spPr>
          <a:xfrm>
            <a:off x="3265712" y="260291"/>
            <a:ext cx="4718243" cy="1448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86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5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7851" y="0"/>
            <a:ext cx="12193225" cy="6858000"/>
          </a:xfrm>
          <a:prstGeom prst="rect">
            <a:avLst/>
          </a:prstGeom>
          <a:effectLst>
            <a:glow>
              <a:schemeClr val="accent1"/>
            </a:glow>
            <a:softEdge rad="0"/>
          </a:effectLst>
        </p:spPr>
      </p:pic>
      <p:sp>
        <p:nvSpPr>
          <p:cNvPr id="5" name="TextBox 4"/>
          <p:cNvSpPr txBox="1"/>
          <p:nvPr/>
        </p:nvSpPr>
        <p:spPr>
          <a:xfrm>
            <a:off x="2464526" y="1959429"/>
            <a:ext cx="655755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err="1" smtClean="0"/>
              <a:t>Физминутка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783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5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12555"/>
            <a:ext cx="12193225" cy="6858000"/>
          </a:xfrm>
          <a:prstGeom prst="rect">
            <a:avLst/>
          </a:prstGeom>
          <a:effectLst>
            <a:glow>
              <a:schemeClr val="accent1"/>
            </a:glow>
            <a:softEdge rad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183" y="112555"/>
            <a:ext cx="5268686" cy="66328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84156" y="1009712"/>
            <a:ext cx="43891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/>
              <a:t>8 – 3 = 5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/>
              <a:t>5 + 2 = 7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/>
              <a:t>9 – 3 = 6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/>
              <a:t>3 + 7 = 10</a:t>
            </a:r>
            <a:endParaRPr lang="ru-RU" sz="4000" b="1" dirty="0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8302359" y="3848951"/>
            <a:ext cx="748329" cy="783770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8326003" y="984111"/>
            <a:ext cx="701043" cy="762001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8278716" y="2902538"/>
            <a:ext cx="748329" cy="783770"/>
          </a:xfrm>
          <a:prstGeom prst="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8283504" y="1841918"/>
            <a:ext cx="748329" cy="783770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8326003" y="5177388"/>
            <a:ext cx="748329" cy="783770"/>
          </a:xfrm>
          <a:prstGeom prst="triangle">
            <a:avLst/>
          </a:prstGeom>
          <a:solidFill>
            <a:srgbClr val="D109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98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risscrossEtching trans="5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7851" y="0"/>
            <a:ext cx="12193225" cy="6858000"/>
          </a:xfrm>
          <a:prstGeom prst="rect">
            <a:avLst/>
          </a:prstGeom>
          <a:effectLst>
            <a:glow>
              <a:schemeClr val="accent1"/>
            </a:glow>
            <a:softEdge rad="0"/>
          </a:effectLst>
        </p:spPr>
      </p:pic>
      <p:sp>
        <p:nvSpPr>
          <p:cNvPr id="5" name="TextBox 4"/>
          <p:cNvSpPr txBox="1"/>
          <p:nvPr/>
        </p:nvSpPr>
        <p:spPr>
          <a:xfrm>
            <a:off x="2464526" y="1959429"/>
            <a:ext cx="6557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Покровкова Н  Снежинки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4304" y="161743"/>
            <a:ext cx="11215513" cy="630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54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 trans="5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7851" y="0"/>
            <a:ext cx="12193225" cy="6858000"/>
          </a:xfrm>
          <a:prstGeom prst="rect">
            <a:avLst/>
          </a:prstGeom>
          <a:effectLst>
            <a:glow>
              <a:schemeClr val="accent1"/>
            </a:glow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135462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31</Words>
  <Application>Microsoft Office PowerPoint</Application>
  <PresentationFormat>Широкоэкранный</PresentationFormat>
  <Paragraphs>14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Урок математики  в 1 классе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 в 1 классе</dc:title>
  <dc:creator>Пользователь</dc:creator>
  <cp:lastModifiedBy>Пользователь</cp:lastModifiedBy>
  <cp:revision>8</cp:revision>
  <dcterms:created xsi:type="dcterms:W3CDTF">2022-12-15T13:53:48Z</dcterms:created>
  <dcterms:modified xsi:type="dcterms:W3CDTF">2022-12-15T15:17:17Z</dcterms:modified>
</cp:coreProperties>
</file>