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58" r:id="rId3"/>
    <p:sldId id="305" r:id="rId4"/>
    <p:sldId id="306" r:id="rId5"/>
    <p:sldId id="291" r:id="rId6"/>
    <p:sldId id="292" r:id="rId7"/>
    <p:sldId id="294" r:id="rId8"/>
    <p:sldId id="295" r:id="rId9"/>
    <p:sldId id="296" r:id="rId10"/>
    <p:sldId id="297" r:id="rId11"/>
    <p:sldId id="299" r:id="rId12"/>
    <p:sldId id="307" r:id="rId13"/>
    <p:sldId id="298" r:id="rId14"/>
    <p:sldId id="300" r:id="rId15"/>
    <p:sldId id="301" r:id="rId16"/>
    <p:sldId id="302" r:id="rId17"/>
    <p:sldId id="303" r:id="rId18"/>
    <p:sldId id="308" r:id="rId19"/>
    <p:sldId id="30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45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35496" y="764704"/>
            <a:ext cx="9072000" cy="4812342"/>
            <a:chOff x="35496" y="764704"/>
            <a:chExt cx="9072000" cy="4812342"/>
          </a:xfrm>
        </p:grpSpPr>
        <p:sp>
          <p:nvSpPr>
            <p:cNvPr id="5" name="TextBox 4"/>
            <p:cNvSpPr txBox="1"/>
            <p:nvPr/>
          </p:nvSpPr>
          <p:spPr>
            <a:xfrm>
              <a:off x="35496" y="764704"/>
              <a:ext cx="907200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ah-RU" sz="3200" b="1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Саха Автономнай Советскай Социалистическай Республиката тэриллибитэ 100 сыла.</a:t>
              </a:r>
            </a:p>
            <a:p>
              <a:pPr algn="ctr"/>
              <a:endParaRPr lang="sah-RU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sah-RU" sz="3200" b="1" i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1922 – 2022 сс</a:t>
              </a:r>
              <a:endPara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411760" y="4869160"/>
              <a:ext cx="6552728" cy="707886"/>
            </a:xfrm>
            <a:prstGeom prst="rect">
              <a:avLst/>
            </a:prstGeom>
            <a:ln w="3175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2000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Презентацияны</a:t>
              </a:r>
              <a:r>
                <a:rPr lang="ru-RU" sz="20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о</a:t>
              </a:r>
              <a:r>
                <a:rPr lang="sah-RU" sz="20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ҥордо: Табалаах орто оскуолатын алын кылааһын учуутала Седалищева С.Г.</a:t>
              </a:r>
              <a:endPara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825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241484"/>
            <a:ext cx="892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1922 – 1992 сс. Саха АССР олус күүскэ сайдар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981279"/>
            <a:ext cx="8928000" cy="5017360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67544" y="6093296"/>
            <a:ext cx="81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Хас биирдии нэһилиэнньэлээх пууннарга оскуолалар арыллаллар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84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96" y="232499"/>
            <a:ext cx="8928000" cy="58607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4448" y="6165304"/>
            <a:ext cx="81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ah-RU" sz="2000" b="1" noProof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Республикаҕа университет, институттар арыллаллар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63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6021288"/>
            <a:ext cx="81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ah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Хас биирдии нэһилиэнньэлээх пууннарга балыыһалар арыллаллар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836712"/>
            <a:ext cx="8928000" cy="5027906"/>
          </a:xfrm>
          <a:prstGeom prst="rect">
            <a:avLst/>
          </a:prstGeom>
          <a:ln w="12700">
            <a:solidFill>
              <a:sysClr val="windowText" lastClr="000000"/>
            </a:solidFill>
          </a:ln>
        </p:spPr>
      </p:pic>
    </p:spTree>
    <p:extLst>
      <p:ext uri="{BB962C8B-B14F-4D97-AF65-F5344CB8AC3E}">
        <p14:creationId xmlns:p14="http://schemas.microsoft.com/office/powerpoint/2010/main" val="17788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859" y="260888"/>
            <a:ext cx="3082237" cy="2160000"/>
          </a:xfrm>
          <a:prstGeom prst="rect">
            <a:avLst/>
          </a:prstGeom>
          <a:ln w="12700">
            <a:solidFill>
              <a:sysClr val="windowText" lastClr="000000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75" y="260888"/>
            <a:ext cx="2117661" cy="216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t="12001" b="7990"/>
          <a:stretch/>
        </p:blipFill>
        <p:spPr>
          <a:xfrm>
            <a:off x="683568" y="2565296"/>
            <a:ext cx="7757717" cy="3528000"/>
          </a:xfrm>
          <a:prstGeom prst="rect">
            <a:avLst/>
          </a:prstGeom>
          <a:ln w="12700">
            <a:solidFill>
              <a:sysClr val="windowText" lastClr="0000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r="43933" b="35714"/>
          <a:stretch/>
        </p:blipFill>
        <p:spPr>
          <a:xfrm>
            <a:off x="5508104" y="260888"/>
            <a:ext cx="3588257" cy="2160000"/>
          </a:xfrm>
          <a:prstGeom prst="rect">
            <a:avLst/>
          </a:prstGeom>
          <a:ln w="12700">
            <a:solidFill>
              <a:sysClr val="windowText" lastClr="00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04448" y="6165304"/>
            <a:ext cx="81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ah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Сир баайын хостуур промышленность күүскэ сайдар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62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32009"/>
            <a:ext cx="4392000" cy="2692935"/>
          </a:xfrm>
          <a:prstGeom prst="rect">
            <a:avLst/>
          </a:prstGeom>
          <a:ln w="12700">
            <a:solidFill>
              <a:sysClr val="windowText" lastClr="000000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258857"/>
            <a:ext cx="3996000" cy="2666087"/>
          </a:xfrm>
          <a:prstGeom prst="rect">
            <a:avLst/>
          </a:prstGeom>
          <a:ln w="12700">
            <a:solidFill>
              <a:sysClr val="windowText" lastClr="00000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008" y="3120955"/>
            <a:ext cx="4356000" cy="2900333"/>
          </a:xfrm>
          <a:prstGeom prst="rect">
            <a:avLst/>
          </a:prstGeom>
          <a:ln w="12700">
            <a:solidFill>
              <a:sysClr val="windowText" lastClr="00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04448" y="6165304"/>
            <a:ext cx="81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ah-RU" sz="2000" b="1" noProof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Тыа хаһаайыстыбата олус күүскэ сайдар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75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02" y="404984"/>
            <a:ext cx="4298506" cy="288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404984"/>
            <a:ext cx="3840000" cy="2880000"/>
          </a:xfrm>
          <a:prstGeom prst="rect">
            <a:avLst/>
          </a:prstGeom>
          <a:ln w="12700">
            <a:solidFill>
              <a:sysClr val="windowText" lastClr="00000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2617" y="3501288"/>
            <a:ext cx="4817655" cy="2520000"/>
          </a:xfrm>
          <a:prstGeom prst="rect">
            <a:avLst/>
          </a:prstGeom>
          <a:ln w="12700">
            <a:solidFill>
              <a:sysClr val="windowText" lastClr="00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04448" y="6053226"/>
            <a:ext cx="81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ah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Республикаҕа транспорт</a:t>
            </a:r>
            <a:r>
              <a:rPr lang="sah-RU" sz="2000" b="1" noProof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олус күүскэ сайдар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53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0934" y="404760"/>
            <a:ext cx="8640000" cy="86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3556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ah-RU" sz="2400" b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ССРС ыһыллыбытын кэннэ 1992 с. муус устар 27 күнүгэр Саха Республиката тэриллэр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4077072"/>
            <a:ext cx="3888000" cy="18711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1563969"/>
            <a:ext cx="2129578" cy="216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6047" y="1484784"/>
            <a:ext cx="4153727" cy="442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4448" y="6053226"/>
            <a:ext cx="81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ah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Бастакы Президент Михаил Ефимович Николаев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83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57184"/>
            <a:ext cx="9068544" cy="44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2360" y="5229200"/>
            <a:ext cx="648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ah-RU" sz="2000" b="1" noProof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Билигин Саха сирэ Россия саамай улахан региона.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ah-RU" sz="2000" b="1" noProof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Нэһилиэнньэтэ – 900 000 киһи.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23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456" y="460985"/>
            <a:ext cx="82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</a:t>
            </a:r>
          </a:p>
          <a:p>
            <a:pPr algn="ctr"/>
            <a:endParaRPr lang="sah-RU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sah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Тыгын Дархан тугунан аатырбытай?</a:t>
            </a:r>
          </a:p>
          <a:p>
            <a:endParaRPr lang="sah-RU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lang="sah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1632 с. туох буолбутай?</a:t>
            </a:r>
          </a:p>
          <a:p>
            <a:pPr marL="514350" indent="-514350">
              <a:buFont typeface="+mj-lt"/>
              <a:buAutoNum type="arabicPeriod" startAt="2"/>
            </a:pPr>
            <a:endParaRPr lang="sah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lang="sah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1922 с. туох буолбутай?</a:t>
            </a:r>
          </a:p>
          <a:p>
            <a:pPr marL="514350" indent="-514350">
              <a:buFont typeface="+mj-lt"/>
              <a:buAutoNum type="arabicPeriod" startAt="2"/>
            </a:pPr>
            <a:endParaRPr lang="sah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lang="sah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Россияҕа саамай улахан регион ханныгый?</a:t>
            </a:r>
          </a:p>
          <a:p>
            <a:endParaRPr lang="sah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 startAt="5"/>
            </a:pPr>
            <a:r>
              <a:rPr lang="sah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Саха Республикатын бастакы Президенэ кимий?</a:t>
            </a:r>
          </a:p>
          <a:p>
            <a:endParaRPr lang="sah-RU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 startAt="6"/>
            </a:pPr>
            <a:r>
              <a:rPr lang="sah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Саха </a:t>
            </a:r>
            <a:r>
              <a:rPr lang="sah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Республикатын </a:t>
            </a:r>
            <a:r>
              <a:rPr lang="sah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 Дархана кимий?</a:t>
            </a:r>
          </a:p>
          <a:p>
            <a:pPr marL="514350" indent="-514350">
              <a:buFont typeface="+mj-lt"/>
              <a:buAutoNum type="arabicPeriod" startAt="6"/>
            </a:pPr>
            <a:endParaRPr lang="sah-RU" sz="3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8502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764704"/>
            <a:ext cx="648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Болҕомтоҕут иһин махтал!</a:t>
            </a:r>
          </a:p>
        </p:txBody>
      </p:sp>
    </p:spTree>
    <p:extLst>
      <p:ext uri="{BB962C8B-B14F-4D97-AF65-F5344CB8AC3E}">
        <p14:creationId xmlns:p14="http://schemas.microsoft.com/office/powerpoint/2010/main" val="51849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8"/>
          <a:stretch/>
        </p:blipFill>
        <p:spPr bwMode="auto">
          <a:xfrm>
            <a:off x="683563" y="9376"/>
            <a:ext cx="8104972" cy="68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00192" y="4859868"/>
            <a:ext cx="1800000" cy="369332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sah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Боотур Уустар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3928" y="5291916"/>
            <a:ext cx="1260000" cy="369332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sah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Бөтүҥнэр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98772" y="4427820"/>
            <a:ext cx="1440000" cy="369332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sah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Бороҕоттор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1800" y="4521497"/>
            <a:ext cx="1440000" cy="369332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sah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Хаҥаластар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55896" y="3573016"/>
            <a:ext cx="1980000" cy="36000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sah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Бүлүү сахалара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46049" y="2757321"/>
            <a:ext cx="2052000" cy="36000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sah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Дьааҥы сахалара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35896" y="19216"/>
            <a:ext cx="5040000" cy="54000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sah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Саха сирэ Х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 – XVII </a:t>
            </a:r>
            <a:r>
              <a:rPr lang="sah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</a:t>
            </a:r>
            <a:r>
              <a:rPr lang="sah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йэлэр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5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ихаил\Pictures\тыгы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4860000" cy="6480001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32040" y="668883"/>
            <a:ext cx="4140000" cy="2616101"/>
          </a:xfrm>
          <a:prstGeom prst="rect">
            <a:avLst/>
          </a:prstGeom>
          <a:solidFill>
            <a:schemeClr val="bg1"/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sah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Тыгын Дархан</a:t>
            </a:r>
          </a:p>
          <a:p>
            <a:pPr algn="ctr"/>
            <a:r>
              <a:rPr lang="sah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– 17 үйэлэр.</a:t>
            </a:r>
          </a:p>
          <a:p>
            <a:pPr indent="354013"/>
            <a:r>
              <a:rPr lang="sah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Хаҥалас аҕа ууһун баһылыга.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4013"/>
            <a:r>
              <a:rPr lang="sah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Саха аҕа уустарын холбоон Улуу Ил тэрийэ сатаабыт киһи.</a:t>
            </a:r>
          </a:p>
          <a:p>
            <a:pPr indent="354013"/>
            <a:r>
              <a:rPr lang="sah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Уолаттара: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Откуурай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Бөдьөкө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Чаллаайы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Түһүк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Чабда,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Чоомпу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Кураҕас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Өтүөнэ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sah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4605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5" y="42862"/>
            <a:ext cx="9063290" cy="6444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504" y="6351711"/>
            <a:ext cx="90720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sah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1620-с сыллардаахха Саха сиригэр нууччалар кэлэллэр</a:t>
            </a:r>
          </a:p>
        </p:txBody>
      </p:sp>
    </p:spTree>
    <p:extLst>
      <p:ext uri="{BB962C8B-B14F-4D97-AF65-F5344CB8AC3E}">
        <p14:creationId xmlns:p14="http://schemas.microsoft.com/office/powerpoint/2010/main" val="39684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6" y="36202"/>
            <a:ext cx="9079750" cy="576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504" y="5796202"/>
            <a:ext cx="907200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sah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1632 с. Дьокуускай мас кириэппэһэ тутуллар. </a:t>
            </a:r>
          </a:p>
          <a:p>
            <a:pPr algn="ctr"/>
            <a:r>
              <a:rPr lang="sah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 сыл Саха сирэ Россияҕа холбоспут сылынан ааҕыллар</a:t>
            </a:r>
          </a:p>
        </p:txBody>
      </p:sp>
    </p:spTree>
    <p:extLst>
      <p:ext uri="{BB962C8B-B14F-4D97-AF65-F5344CB8AC3E}">
        <p14:creationId xmlns:p14="http://schemas.microsoft.com/office/powerpoint/2010/main" val="83957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876" t="2522" r="1000" b="2522"/>
          <a:stretch/>
        </p:blipFill>
        <p:spPr>
          <a:xfrm>
            <a:off x="35486" y="44624"/>
            <a:ext cx="9067851" cy="6372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504" y="5982379"/>
            <a:ext cx="907200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XVII – XIX </a:t>
            </a:r>
            <a:r>
              <a:rPr lang="sah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үйэлэргэ Саха сирэ Россия саамай хаалыылаах, сайдыыта суох сирэ этэ</a:t>
            </a:r>
          </a:p>
        </p:txBody>
      </p:sp>
    </p:spTree>
    <p:extLst>
      <p:ext uri="{BB962C8B-B14F-4D97-AF65-F5344CB8AC3E}">
        <p14:creationId xmlns:p14="http://schemas.microsoft.com/office/powerpoint/2010/main" val="89769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28119"/>
          <a:stretch/>
        </p:blipFill>
        <p:spPr>
          <a:xfrm>
            <a:off x="35493" y="44624"/>
            <a:ext cx="9067081" cy="5004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3568" y="5157192"/>
            <a:ext cx="7740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1917 с.</a:t>
            </a:r>
            <a:r>
              <a:rPr lang="sah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дойдуга социалистическай революция.</a:t>
            </a:r>
          </a:p>
          <a:p>
            <a:r>
              <a:rPr lang="sah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1918 – 1921 сс. </a:t>
            </a:r>
            <a:r>
              <a:rPr lang="sah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дойдуга гражданскай сэрии.</a:t>
            </a:r>
          </a:p>
          <a:p>
            <a:r>
              <a:rPr lang="sah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1922 </a:t>
            </a:r>
            <a:r>
              <a:rPr lang="sah-RU" sz="2800" b="1" i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sah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ахсынньы 30 күнэ </a:t>
            </a:r>
            <a:r>
              <a:rPr lang="sah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РСФСР тэриллэр</a:t>
            </a:r>
          </a:p>
        </p:txBody>
      </p:sp>
    </p:spTree>
    <p:extLst>
      <p:ext uri="{BB962C8B-B14F-4D97-AF65-F5344CB8AC3E}">
        <p14:creationId xmlns:p14="http://schemas.microsoft.com/office/powerpoint/2010/main" val="232735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5517232"/>
            <a:ext cx="8928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1922 с. муус устар 27 күнүгэр </a:t>
            </a:r>
            <a:r>
              <a:rPr lang="sah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Саха Советскай Социалистическай Республиката тэриллэр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96" y="386912"/>
            <a:ext cx="4320000" cy="216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5" y="404664"/>
            <a:ext cx="4579233" cy="4932000"/>
          </a:xfrm>
          <a:prstGeom prst="rect">
            <a:avLst/>
          </a:prstGeom>
          <a:ln w="12700">
            <a:solidFill>
              <a:schemeClr val="accent2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827584" y="4839543"/>
            <a:ext cx="30600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sah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Саха АССР гербэтэ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46496" y="2607295"/>
            <a:ext cx="30600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sah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Саха АССР былааҕа</a:t>
            </a:r>
          </a:p>
        </p:txBody>
      </p:sp>
    </p:spTree>
    <p:extLst>
      <p:ext uri="{BB962C8B-B14F-4D97-AF65-F5344CB8AC3E}">
        <p14:creationId xmlns:p14="http://schemas.microsoft.com/office/powerpoint/2010/main" val="78870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4" y="333160"/>
            <a:ext cx="9033878" cy="4536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4884043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П.А. Ойуунускай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56289" y="4874818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М.К. Аммосов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61058" y="4869160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И.Н. Барахов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5355213"/>
            <a:ext cx="8928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Саха Советскай Социалистическай Республикатын тэрийбит дьоннор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98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293</Words>
  <Application>Microsoft Office PowerPoint</Application>
  <PresentationFormat>Экран (4:3)</PresentationFormat>
  <Paragraphs>55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</dc:creator>
  <cp:lastModifiedBy>Acer</cp:lastModifiedBy>
  <cp:revision>70</cp:revision>
  <dcterms:created xsi:type="dcterms:W3CDTF">2017-10-13T10:13:46Z</dcterms:created>
  <dcterms:modified xsi:type="dcterms:W3CDTF">2023-10-03T12:38:37Z</dcterms:modified>
</cp:coreProperties>
</file>