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Физическая культура в основной школе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4" y="1988840"/>
            <a:ext cx="5642186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3831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620688"/>
            <a:ext cx="6781800" cy="7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Задача ФК: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1700808"/>
            <a:ext cx="7543800" cy="388843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Обучение бережному отношению школьников к своему здоровью.</a:t>
            </a:r>
          </a:p>
          <a:p>
            <a:r>
              <a:rPr lang="ru-RU" sz="3600" dirty="0" smtClean="0"/>
              <a:t>Здоровье является высокой ценностью для каждого человека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12364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692696"/>
            <a:ext cx="6781800" cy="1008112"/>
          </a:xfrm>
        </p:spPr>
        <p:txBody>
          <a:bodyPr/>
          <a:lstStyle/>
          <a:p>
            <a:r>
              <a:rPr lang="ru-RU" dirty="0" smtClean="0"/>
              <a:t>Здоровье позволяет: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2204864"/>
            <a:ext cx="7543800" cy="324036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600" dirty="0" smtClean="0"/>
              <a:t>Успешно учиться и работать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/>
              <a:t>Добиваться жизненных целей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/>
              <a:t>Вести активный образ жизни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90447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4704"/>
            <a:ext cx="6781800" cy="1008112"/>
          </a:xfrm>
        </p:spPr>
        <p:txBody>
          <a:bodyPr/>
          <a:lstStyle/>
          <a:p>
            <a:r>
              <a:rPr lang="ru-RU" dirty="0" smtClean="0"/>
              <a:t>Чему обучаемся?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2348880"/>
            <a:ext cx="7543800" cy="338437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Знаниям по самостоятельной организации занятий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Способам самостоятельного разучивания упражнений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Составление комплексов упражнений по профилактике нарушения здоровья и его укрепления.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Техническим действиям и приемам базовых видов спорта.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Умениям самостоятельно развивать физические качества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583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836712"/>
            <a:ext cx="6781800" cy="9361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Дополнительные занятия по ФК: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2708920"/>
            <a:ext cx="7543800" cy="309634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dirty="0" smtClean="0"/>
              <a:t>Президентские состязания - </a:t>
            </a:r>
            <a:r>
              <a:rPr lang="ru-RU" sz="2800" dirty="0" smtClean="0"/>
              <a:t>соревнования между командами учебных классов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00394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733256"/>
            <a:ext cx="6781800" cy="43894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dirty="0" smtClean="0"/>
              <a:t>Президентские спортивные игры – </a:t>
            </a:r>
            <a:r>
              <a:rPr lang="ru-RU" sz="2800" dirty="0" smtClean="0"/>
              <a:t>сборные команд школ из разных классов и любого возраста.</a:t>
            </a:r>
          </a:p>
          <a:p>
            <a:pPr marL="0" indent="0">
              <a:buNone/>
            </a:pPr>
            <a:r>
              <a:rPr lang="ru-RU" sz="2800" dirty="0" smtClean="0"/>
              <a:t>Обязательно: баскетбол, волейбол, легкая атлетика, настольный теннис.</a:t>
            </a:r>
          </a:p>
          <a:p>
            <a:pPr marL="0" indent="0">
              <a:buNone/>
            </a:pPr>
            <a:r>
              <a:rPr lang="ru-RU" sz="2800" dirty="0" smtClean="0"/>
              <a:t>Дополнительный вид: на усмотрение команды.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29556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805264"/>
            <a:ext cx="6781800" cy="3669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4543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000" dirty="0" smtClean="0"/>
              <a:t>Олимпиада школьников по ФК</a:t>
            </a:r>
          </a:p>
          <a:p>
            <a:pPr marL="0" indent="0">
              <a:buNone/>
            </a:pPr>
            <a:r>
              <a:rPr lang="ru-RU" sz="2800" dirty="0" smtClean="0"/>
              <a:t>1 этап. Теоретический</a:t>
            </a:r>
          </a:p>
          <a:p>
            <a:pPr marL="0" indent="0">
              <a:buNone/>
            </a:pPr>
            <a:r>
              <a:rPr lang="ru-RU" sz="2800" dirty="0" smtClean="0"/>
              <a:t>2 этап. Техническая подготовка(гимнастика, футбол, волейбол, баскетбол)</a:t>
            </a:r>
          </a:p>
          <a:p>
            <a:pPr marL="0" indent="0">
              <a:buNone/>
            </a:pPr>
            <a:r>
              <a:rPr lang="ru-RU" sz="2800" dirty="0" smtClean="0"/>
              <a:t>3 этап. Физическая подготовка ( уровень развития силы, быстроты</a:t>
            </a:r>
            <a:r>
              <a:rPr lang="ru-RU" sz="2800" smtClean="0"/>
              <a:t>, выносливости).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109705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86</TotalTime>
  <Words>154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NewsPrint</vt:lpstr>
      <vt:lpstr>Физическая культура в основной школе</vt:lpstr>
      <vt:lpstr>Задача ФК:</vt:lpstr>
      <vt:lpstr>Здоровье позволяет:</vt:lpstr>
      <vt:lpstr>Чему обучаемся?</vt:lpstr>
      <vt:lpstr>Дополнительные занятия по ФК: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Физическая культура в основной школе</dc:title>
  <dc:creator>Елена</dc:creator>
  <cp:lastModifiedBy>Елена</cp:lastModifiedBy>
  <cp:revision>6</cp:revision>
  <dcterms:created xsi:type="dcterms:W3CDTF">2023-09-12T14:25:32Z</dcterms:created>
  <dcterms:modified xsi:type="dcterms:W3CDTF">2023-09-12T16:10:00Z</dcterms:modified>
</cp:coreProperties>
</file>