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shareslide.ru/img/thumbs/aa669986f7bbdd072bb42171c4459e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shareslide.ru/img/thumbs/aa669986f7bbdd072bb42171c4459e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shareslide.ru/img/thumbs/aa669986f7bbdd072bb42171c4459e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Пользователь\Desktop\aa669986f7bbdd072bb42171c4459e14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shareslide.ru/img/thumbs/11acb83be65c442629ca373e30707ae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shareslide.ru/img/thumbs/11acb83be65c442629ca373e30707ae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3" name="Picture 5" descr="C:\Users\Пользователь\Desktop\11acb83be65c442629ca373e30707ae0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3820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fs.znanio.ru/methodology/images/73/7b/737b1607bbfc9c9133eec91cf25dcb135ff83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1"/>
            <a:ext cx="4673599" cy="3505200"/>
          </a:xfrm>
          <a:prstGeom prst="rect">
            <a:avLst/>
          </a:prstGeom>
          <a:noFill/>
        </p:spPr>
      </p:pic>
      <p:sp>
        <p:nvSpPr>
          <p:cNvPr id="23558" name="AutoShape 6" descr="https://theslide.ru/img/thumbs/9c59c334e4ed3e6aa65c447a2507a84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9" name="Picture 7" descr="C:\Users\Пользователь\Desktop\9c59c334e4ed3e6aa65c447a2507a848-800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3786186"/>
            <a:ext cx="4953000" cy="2786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3871"/>
            <a:ext cx="8839200" cy="6571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as-kvas.com/uploads/posts/2023-02/1676512972_gas-kvas-com-p-detskii-risunok-mashinist-poezda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09600"/>
            <a:ext cx="3810000" cy="3200400"/>
          </a:xfrm>
          <a:prstGeom prst="rect">
            <a:avLst/>
          </a:prstGeom>
          <a:noFill/>
        </p:spPr>
      </p:pic>
      <p:pic>
        <p:nvPicPr>
          <p:cNvPr id="1028" name="Picture 4" descr="https://hdpic.club/uploads/posts/2021-10/1635191982_28-hdpic-club-p-traktor-traktorist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609600"/>
            <a:ext cx="3733800" cy="3429000"/>
          </a:xfrm>
          <a:prstGeom prst="rect">
            <a:avLst/>
          </a:prstGeom>
          <a:noFill/>
        </p:spPr>
      </p:pic>
      <p:pic>
        <p:nvPicPr>
          <p:cNvPr id="1030" name="Picture 6" descr="https://www.zaiushka.com/wp-content/uploads/2015/06/%D0%BB%D0%B5%D1%82%D1%87%D0%B8%D0%B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1" y="3962400"/>
            <a:ext cx="3505200" cy="2651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s://theslide.ru/img/thumbs/b80aa8caedc7e3a9dd903ed2fcbbe30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theslide.ru/img/thumbs/b80aa8caedc7e3a9dd903ed2fcbbe30c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theslide.ru/img/thumbs/fc5559fd5c18187b4274c2017b163fd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s://theslide.ru/img/thumbs/fc5559fd5c18187b4274c2017b163fd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9" name="Picture 9" descr="C:\Users\Пользователь\Desktop\fc5559fd5c18187b4274c2017b163fd5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3403600" cy="2552700"/>
          </a:xfrm>
          <a:prstGeom prst="rect">
            <a:avLst/>
          </a:prstGeom>
          <a:noFill/>
        </p:spPr>
      </p:pic>
      <p:pic>
        <p:nvPicPr>
          <p:cNvPr id="15371" name="Picture 11" descr="https://make-up-course.ru/wp-content/uploads/d/d/a/ddacf507df5a659bfd86ca7672cd7e4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57200"/>
            <a:ext cx="3962399" cy="2971800"/>
          </a:xfrm>
          <a:prstGeom prst="rect">
            <a:avLst/>
          </a:prstGeom>
          <a:noFill/>
        </p:spPr>
      </p:pic>
      <p:sp>
        <p:nvSpPr>
          <p:cNvPr id="15373" name="AutoShape 13" descr="https://shareslide.ru/img/thumbs/44f9ed1c5e376be223fad09fd5c1990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5" name="AutoShape 15" descr="https://shareslide.ru/img/thumbs/44f9ed1c5e376be223fad09fd5c1990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7" name="Picture 17" descr="https://sun9-69.userapi.com/impf/gHiwiDbLyo90H6lvn1ns_WyAbgKjMJpBjO0TVw/ta_x9T0kFx8.jpg?size=449x604&amp;quality=95&amp;sign=21b4f7c09d98227fa5dab0d4b692b95d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1" y="3489841"/>
            <a:ext cx="2362200" cy="3177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un6-20.userapi.com/s/v1/ig2/0D89ICQPReykOWKW64-VpxGzpsUICe3qp_xDII-nrpd42sq8qJUHC15VbW7m3vHSb_im_VfCnyfLqYuITM-rA3w7.jpg?size=652x972&amp;quality=96&amp;crop=34,34,652,972&amp;ava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2862360" cy="2971800"/>
          </a:xfrm>
          <a:prstGeom prst="rect">
            <a:avLst/>
          </a:prstGeom>
          <a:noFill/>
        </p:spPr>
      </p:pic>
      <p:pic>
        <p:nvPicPr>
          <p:cNvPr id="16388" name="Picture 4" descr="https://fs.znanio.ru/methodology/images/97/0a/970a61bec8e83c6c3143a51f1d3a1edf20ef3e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57201"/>
            <a:ext cx="3073400" cy="2441372"/>
          </a:xfrm>
          <a:prstGeom prst="rect">
            <a:avLst/>
          </a:prstGeom>
          <a:noFill/>
        </p:spPr>
      </p:pic>
      <p:pic>
        <p:nvPicPr>
          <p:cNvPr id="16390" name="Picture 6" descr="https://detskiy-sad.com/wp-content/uploads/2021/11/prof-kart-dla-detei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200400"/>
            <a:ext cx="2239466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knigi.net/books_files/online_html/75213/i_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1" y="685800"/>
            <a:ext cx="3886200" cy="3405188"/>
          </a:xfrm>
          <a:prstGeom prst="rect">
            <a:avLst/>
          </a:prstGeom>
          <a:noFill/>
        </p:spPr>
      </p:pic>
      <p:sp>
        <p:nvSpPr>
          <p:cNvPr id="17412" name="AutoShape 4" descr="https://theslide.ru/img/thumbs/bc330d66a1377e5f00d59646a30a21d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s://theslide.ru/img/thumbs/bc330d66a1377e5f00d59646a30a21d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theslide.ru/img/thumbs/bc330d66a1377e5f00d59646a30a21d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7" name="Picture 9" descr="C:\Users\Пользователь\Desktop\bc330d66a1377e5f00d59646a30a21d6-800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609600"/>
            <a:ext cx="4368800" cy="3276600"/>
          </a:xfrm>
          <a:prstGeom prst="rect">
            <a:avLst/>
          </a:prstGeom>
          <a:noFill/>
        </p:spPr>
      </p:pic>
      <p:pic>
        <p:nvPicPr>
          <p:cNvPr id="17419" name="Picture 11" descr="http://fk.mk/wp-content/uploads/2018/09/Untitled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4191000"/>
            <a:ext cx="3657600" cy="2439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un9-40.userapi.com/impg/cCVyXOIk7jn6y9kkLrk_BY-pKWLFrJ_7MIQhyQ/d1OhlzKmXss.jpg?size=604x453&amp;quality=96&amp;sign=4102151825382f4f48ab423ab7510502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3581400" cy="3276600"/>
          </a:xfrm>
          <a:prstGeom prst="rect">
            <a:avLst/>
          </a:prstGeom>
          <a:noFill/>
        </p:spPr>
      </p:pic>
      <p:pic>
        <p:nvPicPr>
          <p:cNvPr id="18436" name="Picture 4" descr="https://gas-kvas.com/uploads/posts/2023-01/1674043942_gas-kvas-com-p-risunok-na-temu-risunok-i-khudozhnik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04801"/>
            <a:ext cx="3099170" cy="3480352"/>
          </a:xfrm>
          <a:prstGeom prst="rect">
            <a:avLst/>
          </a:prstGeom>
          <a:noFill/>
        </p:spPr>
      </p:pic>
      <p:sp>
        <p:nvSpPr>
          <p:cNvPr id="18438" name="AutoShape 6" descr="https://shareslide.ru/img/thumbs/45a309b2a8a936f02d9565e50dbccb2f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0" name="Picture 8" descr="https://fsd.multiurok.ru/html/2020/11/22/s_5fbad044e7c38/img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3733800"/>
            <a:ext cx="38608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6-22.userapi.com/s/v1/ig1/H2FaZ_jRjDUuk7Z2yrwVr-ahE6Js_Z5fXCa4WEEwxAZ9WBwupsBTC1pofsswXCbfLgEu7XjG.jpg?size=1867x2017&amp;quality=96&amp;crop=71,71,1867,2017&amp;ava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2667000" cy="3301811"/>
          </a:xfrm>
          <a:prstGeom prst="rect">
            <a:avLst/>
          </a:prstGeom>
          <a:noFill/>
        </p:spPr>
      </p:pic>
      <p:pic>
        <p:nvPicPr>
          <p:cNvPr id="19460" name="Picture 4" descr="https://i.pinimg.com/originals/b4/cc/0c/b4cc0c22e4351dc1ddf08ca575cbd22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28600"/>
            <a:ext cx="3200400" cy="4116836"/>
          </a:xfrm>
          <a:prstGeom prst="rect">
            <a:avLst/>
          </a:prstGeom>
          <a:noFill/>
        </p:spPr>
      </p:pic>
      <p:pic>
        <p:nvPicPr>
          <p:cNvPr id="19462" name="Picture 6" descr="https://cdn.freelance.ru/img/portfolio/pics/00/16/64/1467577.jpg?mt=f815d46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114800"/>
            <a:ext cx="3962400" cy="2581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ickimage.ru/wp-content/uploads/images/detskie/fisherman/ribak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1"/>
            <a:ext cx="2821929" cy="3047999"/>
          </a:xfrm>
          <a:prstGeom prst="rect">
            <a:avLst/>
          </a:prstGeom>
          <a:noFill/>
        </p:spPr>
      </p:pic>
      <p:sp>
        <p:nvSpPr>
          <p:cNvPr id="20484" name="AutoShape 4" descr="https://theslide.ru/img/tmb/5/454852/afcd438244b6f86ede77e440774714c9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 descr="https://flomaster.club/uploads/posts/2022-08/thumbs/1660688640_18-flomaster-club-p-voennie-professii-kartinki-dlya-detei-kras-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685800"/>
            <a:ext cx="2819400" cy="2819400"/>
          </a:xfrm>
          <a:prstGeom prst="rect">
            <a:avLst/>
          </a:prstGeom>
          <a:noFill/>
        </p:spPr>
      </p:pic>
      <p:pic>
        <p:nvPicPr>
          <p:cNvPr id="20488" name="Picture 8" descr="https://thepresentation.ru/img/tmb/6/527902/13bf91027541a449e80b56e9afaed10d-8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3657600"/>
            <a:ext cx="39624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vospitatel.online/storage/app/docs/126/407/000/126407/621dbbd998de16319538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3349"/>
            <a:ext cx="8763000" cy="657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</cp:revision>
  <dcterms:created xsi:type="dcterms:W3CDTF">2023-04-09T12:20:09Z</dcterms:created>
  <dcterms:modified xsi:type="dcterms:W3CDTF">2023-04-09T13:23:07Z</dcterms:modified>
</cp:coreProperties>
</file>