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59" r:id="rId4"/>
    <p:sldId id="260" r:id="rId5"/>
    <p:sldId id="261" r:id="rId6"/>
    <p:sldId id="264" r:id="rId7"/>
    <p:sldId id="265" r:id="rId8"/>
    <p:sldId id="257" r:id="rId9"/>
    <p:sldId id="267" r:id="rId10"/>
    <p:sldId id="258" r:id="rId11"/>
    <p:sldId id="268" r:id="rId12"/>
    <p:sldId id="263" r:id="rId13"/>
    <p:sldId id="272" r:id="rId14"/>
    <p:sldId id="274" r:id="rId15"/>
    <p:sldId id="275" r:id="rId16"/>
    <p:sldId id="270" r:id="rId17"/>
    <p:sldId id="271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2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658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E021B-FDED-4A81-82EA-D25889F95B1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A43EE3-20C6-459F-8FC0-2F80E96A12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19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microsoft.com/office/2007/relationships/hdphoto" Target="../media/hdphoto10.wdp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learnenglishkids.britishcouncil.org/listen-watch/poems/neighbourhood" TargetMode="External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learningapps.org/868978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wordwall.net/ru/resource/17637133/english/city-quiz-as-3" TargetMode="External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png"/><Relationship Id="rId7" Type="http://schemas.openxmlformats.org/officeDocument/2006/relationships/image" Target="../media/image2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microsoft.com/office/2007/relationships/hdphoto" Target="../media/hdphoto8.wdp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microsoft.com/office/2007/relationships/hdphoto" Target="../media/hdphoto7.wdp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1348152" cy="13481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196222"/>
            <a:ext cx="11150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2d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868" y="-21029"/>
            <a:ext cx="5772435" cy="1542160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43" y="1093406"/>
            <a:ext cx="8265492" cy="387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8252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8328" y="182543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Match the word and its abbreviated form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988516"/>
            <a:ext cx="34563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Drive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Avenue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Place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Street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Court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Circle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Boulevard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Lane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Highway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Road</a:t>
            </a:r>
          </a:p>
          <a:p>
            <a:pPr marL="342900" indent="-342900">
              <a:buAutoNum type="arabicPeriod"/>
            </a:pP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2269" y="915566"/>
            <a:ext cx="34563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Hwy.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Cir.</a:t>
            </a:r>
          </a:p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Blvd.</a:t>
            </a:r>
          </a:p>
          <a:p>
            <a:pPr marL="342900" indent="-342900">
              <a:buAutoNum type="arabicPeriod"/>
            </a:pP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63688" y="1275606"/>
            <a:ext cx="1632076" cy="13681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27426" y="1624906"/>
            <a:ext cx="1564454" cy="21709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763688" y="1563638"/>
            <a:ext cx="1728192" cy="5040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5" idx="1"/>
          </p:cNvCxnSpPr>
          <p:nvPr/>
        </p:nvCxnSpPr>
        <p:spPr>
          <a:xfrm>
            <a:off x="1826309" y="2381932"/>
            <a:ext cx="1535960" cy="611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811746" y="2684342"/>
            <a:ext cx="1680134" cy="751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763688" y="3060094"/>
            <a:ext cx="1632076" cy="10958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214791" y="3507854"/>
            <a:ext cx="1277089" cy="10081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1763688" y="2381932"/>
            <a:ext cx="1728192" cy="14139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123728" y="2067694"/>
            <a:ext cx="1440160" cy="20882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1811746" y="1131590"/>
            <a:ext cx="1752142" cy="34563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2" name="Picture 4" descr="https://static1.bigstockphoto.com/4/6/8/large1500/864360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" t="18189" b="12974"/>
          <a:stretch/>
        </p:blipFill>
        <p:spPr bwMode="auto">
          <a:xfrm>
            <a:off x="5364088" y="777870"/>
            <a:ext cx="3024336" cy="1694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rv1.lori-images.net/a-sign-that-reads-washingtonhamilton-0018726605-preview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7673" r="7768" b="16624"/>
          <a:stretch/>
        </p:blipFill>
        <p:spPr bwMode="auto">
          <a:xfrm>
            <a:off x="6527317" y="2114672"/>
            <a:ext cx="2296986" cy="1681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tatic3.bigstockphoto.com/5/3/8/large1500/835167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" b="10503"/>
          <a:stretch/>
        </p:blipFill>
        <p:spPr bwMode="auto">
          <a:xfrm>
            <a:off x="5193899" y="3435846"/>
            <a:ext cx="2376264" cy="1590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6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748" y="195486"/>
            <a:ext cx="703263" cy="646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620" y="195486"/>
            <a:ext cx="2592288" cy="486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4"/>
          <a:stretch/>
        </p:blipFill>
        <p:spPr bwMode="auto">
          <a:xfrm>
            <a:off x="977705" y="721505"/>
            <a:ext cx="95616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5156" y="745135"/>
            <a:ext cx="7272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Portfolio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Collect information then write a tourist guide section of about 80 words about a famous street in your city. Write about:</a:t>
            </a:r>
          </a:p>
          <a:p>
            <a:pPr marL="342900" indent="374650">
              <a:buFont typeface="Arial" pitchFamily="34" charset="0"/>
              <a:buChar char="•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location (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centre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south, north,…)</a:t>
            </a:r>
          </a:p>
          <a:p>
            <a:pPr marL="342900" indent="374650">
              <a:buFont typeface="Arial" pitchFamily="34" charset="0"/>
              <a:buChar char="•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you can find there (shops, cafes, …)</a:t>
            </a:r>
          </a:p>
          <a:p>
            <a:pPr marL="342900" indent="374650">
              <a:buFont typeface="Arial" pitchFamily="34" charset="0"/>
              <a:buChar char="•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you can do there (relax, walk, …)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Decorate your tourist guide with photographs.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" y="2396235"/>
            <a:ext cx="2715766" cy="2715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117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7494"/>
            <a:ext cx="6492693" cy="477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87675"/>
            <a:ext cx="4248150" cy="638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2395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775231"/>
              </p:ext>
            </p:extLst>
          </p:nvPr>
        </p:nvGraphicFramePr>
        <p:xfrm>
          <a:off x="3635896" y="195486"/>
          <a:ext cx="4957983" cy="5349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53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3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432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j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j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x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j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j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10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j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z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5946" marR="55946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19548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5428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 puzzle. Find 10 places in town. List them and say what you can buy there.</a:t>
            </a:r>
            <a:endParaRPr lang="ru-RU" dirty="0">
              <a:solidFill>
                <a:srgbClr val="5428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3074" y="1419765"/>
            <a:ext cx="4283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1_______________________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2_______________________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3_______________________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4_______________________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5_______________________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6_______________________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7_______________________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8_______________________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9_______________________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10______________________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37525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supermarket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chemist’s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newsagent’s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library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toy shop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 shop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 office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greengrocer’s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restaurant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sports shop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990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9502"/>
            <a:ext cx="8275749" cy="4453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3920"/>
            <a:ext cx="2679413" cy="389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7807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1" r="12936" b="17386"/>
          <a:stretch/>
        </p:blipFill>
        <p:spPr bwMode="auto">
          <a:xfrm>
            <a:off x="251520" y="843558"/>
            <a:ext cx="8718606" cy="4129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 descr="https://dpd-mlii.mfu.ac.th/wp-content/uploads/2022/06/Wordwall-logo-larg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4832"/>
            <a:ext cx="2949608" cy="491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809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895542">
            <a:off x="211607" y="755555"/>
            <a:ext cx="42118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u="sng" dirty="0">
                <a:solidFill>
                  <a:srgbClr val="7538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Now I know a lot of facts about foreign cities and their streets. </a:t>
            </a:r>
            <a:endParaRPr lang="ru-RU" sz="3200" i="1" u="sng" dirty="0">
              <a:solidFill>
                <a:srgbClr val="7538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51470"/>
            <a:ext cx="9073008" cy="50405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03" y="247271"/>
            <a:ext cx="1299826" cy="1466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https://www.signs4fun.com/assets/images/ss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10" y="3672370"/>
            <a:ext cx="5744090" cy="120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s://thumbs.dreamstime.com/b/wall-street-vintage-rusty-metal-sign-wall-street-vintage-rusty-metal-sign-white-background-vector-illustration-1387170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27539"/>
            <a:ext cx="3816424" cy="1736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www.needpix.com/file_download.php?url=https://storage.needpix.com/rsynced_images/oxford-street-london-w1-signpos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0580"/>
            <a:ext cx="3168352" cy="154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75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44"/>
          <a:stretch/>
        </p:blipFill>
        <p:spPr bwMode="auto">
          <a:xfrm>
            <a:off x="755576" y="838725"/>
            <a:ext cx="7776864" cy="414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19239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How are you feeling?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51470"/>
            <a:ext cx="9073008" cy="50405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180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amous Streets (online-video-cutter.com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50.9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7532" y="222491"/>
            <a:ext cx="8400932" cy="472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68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78" y="1009010"/>
            <a:ext cx="5944837" cy="3961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19748" y="195486"/>
            <a:ext cx="703263" cy="646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-8851"/>
            <a:ext cx="2304256" cy="974282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957397" y="195486"/>
            <a:ext cx="5867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Look at the pictures and the headings.</a:t>
            </a: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Where is each street?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916" y="4011910"/>
            <a:ext cx="3528084" cy="1168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111" y="399262"/>
            <a:ext cx="5693193" cy="2590586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42" y="3507854"/>
            <a:ext cx="5400923" cy="149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68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ytimg.com/vi/xueC7txDSF8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42507"/>
            <a:ext cx="7272808" cy="4090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748" y="195486"/>
            <a:ext cx="703263" cy="646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-8851"/>
            <a:ext cx="2304256" cy="974282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957397" y="123664"/>
            <a:ext cx="5867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Look at the pictures and the headings.</a:t>
            </a: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Where is each street?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133" y="805943"/>
            <a:ext cx="6522181" cy="19932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916" y="4011910"/>
            <a:ext cx="3528084" cy="1168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76" y="3017193"/>
            <a:ext cx="5045395" cy="2027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04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748" y="195486"/>
            <a:ext cx="703263" cy="646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-8851"/>
            <a:ext cx="2304256" cy="974282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957397" y="195486"/>
            <a:ext cx="5867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lphaLcParenR"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Look at the pictures and the headings.</a:t>
            </a: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Where is each street?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s://kartinkin.net/pics/uploads/posts/2022-08/thumbs/1661301416_60-kartinkin-net-p-rozhdestvenskii-nyu-york-oboi-krasivo-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06" y="993031"/>
            <a:ext cx="6039477" cy="4051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0"/>
          <a:stretch/>
        </p:blipFill>
        <p:spPr>
          <a:xfrm>
            <a:off x="4916819" y="852676"/>
            <a:ext cx="3815780" cy="12289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916" y="4011910"/>
            <a:ext cx="3528084" cy="1168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06" y="3676763"/>
            <a:ext cx="5356005" cy="1389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04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748" y="195486"/>
            <a:ext cx="703263" cy="646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94039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         Where can you   find: outdoor cafes? lots of shops? film museum? Read, listen and check. 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-380578"/>
            <a:ext cx="1651879" cy="16518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1347614"/>
            <a:ext cx="3325504" cy="70788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outdoor cafes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840" y="2558534"/>
            <a:ext cx="3094117" cy="70788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lots of shops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8840" y="3651870"/>
            <a:ext cx="3123243" cy="70788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film museum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969" y="2281152"/>
            <a:ext cx="4485226" cy="13707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0"/>
          <a:stretch/>
        </p:blipFill>
        <p:spPr>
          <a:xfrm>
            <a:off x="4788024" y="1221920"/>
            <a:ext cx="2952328" cy="9508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740" y="3363837"/>
            <a:ext cx="4109017" cy="1869735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>
            <a:stCxn id="5" idx="3"/>
          </p:cNvCxnSpPr>
          <p:nvPr/>
        </p:nvCxnSpPr>
        <p:spPr>
          <a:xfrm>
            <a:off x="3793048" y="1701557"/>
            <a:ext cx="1129692" cy="11582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693142" y="3011333"/>
            <a:ext cx="1229598" cy="11582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693142" y="1851671"/>
            <a:ext cx="1094882" cy="21541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11 (21) Ex. 1b, p. 2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72400" y="7202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65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22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748" y="195486"/>
            <a:ext cx="703263" cy="646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3881" y="194039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     Read again. For statements 1-3, choose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 (A,B or C)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25" y="-252538"/>
            <a:ext cx="1401964" cy="154216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1590"/>
            <a:ext cx="7267575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5004048" y="2165185"/>
            <a:ext cx="57606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76056" y="3579862"/>
            <a:ext cx="57606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933881" y="4513734"/>
            <a:ext cx="57606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12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965" r="12677"/>
          <a:stretch/>
        </p:blipFill>
        <p:spPr>
          <a:xfrm>
            <a:off x="1822076" y="339502"/>
            <a:ext cx="5728448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145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748" y="195486"/>
            <a:ext cx="703263" cy="646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95486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c)        Write the names of the streets in the text using abbreviations.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-252538"/>
            <a:ext cx="1401964" cy="154216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4" t="4909" r="2104"/>
          <a:stretch/>
        </p:blipFill>
        <p:spPr bwMode="auto">
          <a:xfrm>
            <a:off x="323528" y="1011558"/>
            <a:ext cx="5593205" cy="19323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ttps://images.fineartamerica.com/images-medium-large-5/abbey-road-street-sign-london-england-tom-conway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5" t="18711" r="8531" b="13005"/>
          <a:stretch/>
        </p:blipFill>
        <p:spPr bwMode="auto">
          <a:xfrm>
            <a:off x="6280317" y="708817"/>
            <a:ext cx="2328203" cy="13052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thumbs.dreamstime.com/b/university-place-sign-university-glasgow-scotland-glasgow-scotland-june-sign-university-place-historic-15507234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1" t="22675" r="9125" b="22407"/>
          <a:stretch/>
        </p:blipFill>
        <p:spPr bwMode="auto">
          <a:xfrm>
            <a:off x="6179125" y="2014076"/>
            <a:ext cx="2718081" cy="122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thumbs.dreamstime.com/b/brick-lane-sign-london-market-31117209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7" t="42939" r="14020" b="28094"/>
          <a:stretch/>
        </p:blipFill>
        <p:spPr bwMode="auto">
          <a:xfrm>
            <a:off x="6012160" y="3516417"/>
            <a:ext cx="2846541" cy="846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www.needpix.com/file_download.php?url=https://storage.needpix.com/rsynced_images/oxford-street-london-w1-signpos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02" y="2979978"/>
            <a:ext cx="2448272" cy="11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s://www.signs4fun.com/assets/images/ssh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48" y="4266485"/>
            <a:ext cx="4072751" cy="85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https://thumbs.dreamstime.com/b/wall-street-vintage-rusty-metal-sign-wall-street-vintage-rusty-metal-sign-white-background-vector-illustration-13871706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7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409" y="2943861"/>
            <a:ext cx="2818235" cy="1282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19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467</Words>
  <Application>Microsoft Office PowerPoint</Application>
  <PresentationFormat>Экран (16:9)</PresentationFormat>
  <Paragraphs>252</Paragraphs>
  <Slides>17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Школа</cp:lastModifiedBy>
  <cp:revision>39</cp:revision>
  <dcterms:created xsi:type="dcterms:W3CDTF">2023-07-23T10:46:15Z</dcterms:created>
  <dcterms:modified xsi:type="dcterms:W3CDTF">2023-10-03T13:08:19Z</dcterms:modified>
</cp:coreProperties>
</file>