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83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81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634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115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681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10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80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303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17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36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4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EF54876-4B5D-4CBC-88CC-9ED263ED099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F9DDBE5-3376-40E3-B0CC-EAD75B864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64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813688-84E1-4B01-B113-C423896DF3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Готовим вместе</a:t>
            </a:r>
          </a:p>
        </p:txBody>
      </p:sp>
    </p:spTree>
    <p:extLst>
      <p:ext uri="{BB962C8B-B14F-4D97-AF65-F5344CB8AC3E}">
        <p14:creationId xmlns:p14="http://schemas.microsoft.com/office/powerpoint/2010/main" val="1690300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F0B33A-19F7-4765-A86E-B0C4DCB12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625" y="35242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Практическая работа</a:t>
            </a:r>
            <a:br>
              <a:rPr lang="ru-RU" sz="3600" dirty="0"/>
            </a:br>
            <a:r>
              <a:rPr lang="ru-RU" sz="3600" dirty="0"/>
              <a:t>«Я </a:t>
            </a:r>
            <a:r>
              <a:rPr lang="ru-RU" sz="3600" dirty="0" smtClean="0"/>
              <a:t>вар</a:t>
            </a:r>
            <a:r>
              <a:rPr lang="ru-RU" sz="3600" dirty="0"/>
              <a:t>ю</a:t>
            </a:r>
            <a:r>
              <a:rPr lang="ru-RU" sz="3600" dirty="0" smtClean="0"/>
              <a:t> </a:t>
            </a:r>
            <a:r>
              <a:rPr lang="ru-RU" sz="3600" dirty="0"/>
              <a:t>яйца»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CBEB85F-1A1C-4AF2-91E6-D2817D58A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312" y="2127885"/>
            <a:ext cx="9872871" cy="4038600"/>
          </a:xfrm>
        </p:spPr>
        <p:txBody>
          <a:bodyPr/>
          <a:lstStyle/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  <a:latin typeface="Century Gothic" panose="020B0502020202020204" pitchFamily="34" charset="0"/>
              </a:rPr>
              <a:t>Мне нужно: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74F6DEDB-44E2-4D06-A8E8-B23B350EE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557431"/>
              </p:ext>
            </p:extLst>
          </p:nvPr>
        </p:nvGraphicFramePr>
        <p:xfrm>
          <a:off x="1011067" y="2969895"/>
          <a:ext cx="6033045" cy="2143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015">
                  <a:extLst>
                    <a:ext uri="{9D8B030D-6E8A-4147-A177-3AD203B41FA5}">
                      <a16:colId xmlns="" xmlns:a16="http://schemas.microsoft.com/office/drawing/2014/main" val="4082050204"/>
                    </a:ext>
                  </a:extLst>
                </a:gridCol>
                <a:gridCol w="2011015">
                  <a:extLst>
                    <a:ext uri="{9D8B030D-6E8A-4147-A177-3AD203B41FA5}">
                      <a16:colId xmlns="" xmlns:a16="http://schemas.microsoft.com/office/drawing/2014/main" val="1564151959"/>
                    </a:ext>
                  </a:extLst>
                </a:gridCol>
                <a:gridCol w="2011015">
                  <a:extLst>
                    <a:ext uri="{9D8B030D-6E8A-4147-A177-3AD203B41FA5}">
                      <a16:colId xmlns="" xmlns:a16="http://schemas.microsoft.com/office/drawing/2014/main" val="2150933075"/>
                    </a:ext>
                  </a:extLst>
                </a:gridCol>
              </a:tblGrid>
              <a:tr h="172587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8697813"/>
                  </a:ext>
                </a:extLst>
              </a:tr>
              <a:tr h="41776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 Gothic" panose="020B0502020202020204" pitchFamily="34" charset="0"/>
                        </a:rPr>
                        <a:t>ЯЙЦО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 Gothic" panose="020B0502020202020204" pitchFamily="34" charset="0"/>
                        </a:rPr>
                        <a:t>ПОЛОТЕНЦЕ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entury Gothic" panose="020B0502020202020204" pitchFamily="34" charset="0"/>
                        </a:rPr>
                        <a:t>КАСТРЮЛЯ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0435055"/>
                  </a:ext>
                </a:extLst>
              </a:tr>
            </a:tbl>
          </a:graphicData>
        </a:graphic>
      </p:graphicFrame>
      <p:pic>
        <p:nvPicPr>
          <p:cNvPr id="16" name="Рисунок 15" descr="Простое куриное яйцо поставило мировой рекорд в Instagram: Интернет:  Интернет и СМИ: Lenta.ru">
            <a:extLst>
              <a:ext uri="{FF2B5EF4-FFF2-40B4-BE49-F238E27FC236}">
                <a16:creationId xmlns="" xmlns:a16="http://schemas.microsoft.com/office/drawing/2014/main" id="{A6895B18-6135-4D99-9F57-8A172CA1C5E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39" y="3202878"/>
            <a:ext cx="1417694" cy="135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Полотенце одноразовое из хлопка с тиснением 35х70 см белое, в рулоне с  перфорацией, 50 шт/рулон — купить в интернет-магазине OZON с быстрой  доставкой">
            <a:extLst>
              <a:ext uri="{FF2B5EF4-FFF2-40B4-BE49-F238E27FC236}">
                <a16:creationId xmlns="" xmlns:a16="http://schemas.microsoft.com/office/drawing/2014/main" id="{601AE3B9-421F-465F-98A5-A9FFA4909BE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020" y="2998470"/>
            <a:ext cx="1349634" cy="15880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AutoShape 11" descr="3d рендеринг кастрюли на белом фоне картинки, стоковые фото 3d рендеринг  кастрюли на белом фоне | Depositphotos">
            <a:extLst>
              <a:ext uri="{FF2B5EF4-FFF2-40B4-BE49-F238E27FC236}">
                <a16:creationId xmlns="" xmlns:a16="http://schemas.microsoft.com/office/drawing/2014/main" id="{458C0FD0-1143-411A-8A5F-586F6B45E3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="" xmlns:a16="http://schemas.microsoft.com/office/drawing/2014/main" xmlns:lc="http://schemas.openxmlformats.org/drawingml/2006/lockedCanvas" id="{D0D29B31-9DD6-4DE2-8436-D1852B6DDC5A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52" b="75992" l="22167" r="78167">
                        <a14:foregroundMark x1="22167" y1="39457" x2="22167" y2="39457"/>
                        <a14:foregroundMark x1="61000" y1="31315" x2="61000" y2="31315"/>
                        <a14:foregroundMark x1="42333" y1="38622" x2="42333" y2="38622"/>
                        <a14:foregroundMark x1="51333" y1="75574" x2="51333" y2="75574"/>
                        <a14:foregroundMark x1="76333" y1="40710" x2="76333" y2="40710"/>
                        <a14:foregroundMark x1="40333" y1="38413" x2="40333" y2="38413"/>
                        <a14:foregroundMark x1="78333" y1="38413" x2="78333" y2="38413"/>
                        <a14:foregroundMark x1="53833" y1="25052" x2="53833" y2="25052"/>
                        <a14:foregroundMark x1="22167" y1="38413" x2="22833" y2="384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t="21723" r="18272" b="17931"/>
          <a:stretch/>
        </p:blipFill>
        <p:spPr>
          <a:xfrm>
            <a:off x="5289073" y="3202878"/>
            <a:ext cx="1541218" cy="128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9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0AB0ACF-C6C2-4556-BA4A-87D778AFA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65" t="27794" r="8397" b="15341"/>
          <a:stretch/>
        </p:blipFill>
        <p:spPr>
          <a:xfrm>
            <a:off x="894121" y="1122218"/>
            <a:ext cx="10795248" cy="508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92507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46</TotalTime>
  <Words>10</Words>
  <Application>Microsoft Office PowerPoint</Application>
  <PresentationFormat>Произвольный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Базис</vt:lpstr>
      <vt:lpstr>Готовим вместе</vt:lpstr>
      <vt:lpstr>Практическая работа «Я варю яйца»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Готовим вместе</dc:title>
  <dc:creator>Денис</dc:creator>
  <cp:lastModifiedBy>Денис</cp:lastModifiedBy>
  <cp:revision>11</cp:revision>
  <dcterms:created xsi:type="dcterms:W3CDTF">2022-01-31T16:38:26Z</dcterms:created>
  <dcterms:modified xsi:type="dcterms:W3CDTF">2023-10-03T13:06:43Z</dcterms:modified>
</cp:coreProperties>
</file>