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0" r:id="rId2"/>
    <p:sldId id="256" r:id="rId3"/>
    <p:sldId id="257" r:id="rId4"/>
    <p:sldId id="258" r:id="rId5"/>
    <p:sldId id="259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2E905B-9A4A-4490-94B7-882A294C6824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CD0393-E5A9-4809-B890-249E38624D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58983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CD0393-E5A9-4809-B890-249E38624DAB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18968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32B03-1ED0-456A-B5C4-64ADC397329B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11E03-C494-4032-A0EF-40DDCDC477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41810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32B03-1ED0-456A-B5C4-64ADC397329B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11E03-C494-4032-A0EF-40DDCDC477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29633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32B03-1ED0-456A-B5C4-64ADC397329B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11E03-C494-4032-A0EF-40DDCDC477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18029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32B03-1ED0-456A-B5C4-64ADC397329B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11E03-C494-4032-A0EF-40DDCDC477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07835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32B03-1ED0-456A-B5C4-64ADC397329B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11E03-C494-4032-A0EF-40DDCDC477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04591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32B03-1ED0-456A-B5C4-64ADC397329B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11E03-C494-4032-A0EF-40DDCDC477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98384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32B03-1ED0-456A-B5C4-64ADC397329B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11E03-C494-4032-A0EF-40DDCDC477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96196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32B03-1ED0-456A-B5C4-64ADC397329B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11E03-C494-4032-A0EF-40DDCDC477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80535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32B03-1ED0-456A-B5C4-64ADC397329B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11E03-C494-4032-A0EF-40DDCDC477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2767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32B03-1ED0-456A-B5C4-64ADC397329B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11E03-C494-4032-A0EF-40DDCDC477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77927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32B03-1ED0-456A-B5C4-64ADC397329B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11E03-C494-4032-A0EF-40DDCDC477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4863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32B03-1ED0-456A-B5C4-64ADC397329B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D11E03-C494-4032-A0EF-40DDCDC477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6068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4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9301" y="-12491"/>
            <a:ext cx="12290601" cy="688298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67891" y="3070270"/>
            <a:ext cx="7800110" cy="2077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500" dirty="0" smtClean="0"/>
              <a:t>Кто кричит?</a:t>
            </a:r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450738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1999" cy="687982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95304" y="1444139"/>
            <a:ext cx="4230991" cy="5413717"/>
          </a:xfrm>
          <a:prstGeom prst="rect">
            <a:avLst/>
          </a:prstGeom>
        </p:spPr>
      </p:pic>
      <p:pic>
        <p:nvPicPr>
          <p:cNvPr id="12" name="utrennee-kukareku-petuha-1687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56477" y="609429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349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857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96982" y="-12491"/>
            <a:ext cx="12288982" cy="688298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06492" y="1956688"/>
            <a:ext cx="3231160" cy="4913802"/>
          </a:xfrm>
          <a:prstGeom prst="rect">
            <a:avLst/>
          </a:prstGeom>
        </p:spPr>
      </p:pic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838200" y="1825625"/>
            <a:ext cx="10785764" cy="435133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" name="kuritsa-kudahtaet-1686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080173" y="5484071"/>
            <a:ext cx="1087582" cy="1155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417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593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98600" y="-24981"/>
            <a:ext cx="12290600" cy="688298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19539" y="2080794"/>
            <a:ext cx="4352921" cy="4352921"/>
          </a:xfrm>
          <a:prstGeom prst="rect">
            <a:avLst/>
          </a:prstGeom>
        </p:spPr>
      </p:pic>
      <p:pic>
        <p:nvPicPr>
          <p:cNvPr id="16" name="priroda-kvakane-lyagushek-i-penie-solovya-16944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208327" y="5981700"/>
            <a:ext cx="609600" cy="609600"/>
          </a:xfrm>
        </p:spPr>
      </p:pic>
    </p:spTree>
    <p:extLst>
      <p:ext uri="{BB962C8B-B14F-4D97-AF65-F5344CB8AC3E}">
        <p14:creationId xmlns:p14="http://schemas.microsoft.com/office/powerpoint/2010/main" val="703302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73603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9301" y="0"/>
            <a:ext cx="12290601" cy="688298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12511" y="1235671"/>
            <a:ext cx="6667500" cy="4610100"/>
          </a:xfrm>
          <a:prstGeom prst="rect">
            <a:avLst/>
          </a:prstGeom>
        </p:spPr>
      </p:pic>
      <p:pic>
        <p:nvPicPr>
          <p:cNvPr id="10" name="kukushka-2-2617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049000" y="5845771"/>
            <a:ext cx="609600" cy="609600"/>
          </a:xfrm>
        </p:spPr>
      </p:pic>
    </p:spTree>
    <p:extLst>
      <p:ext uri="{BB962C8B-B14F-4D97-AF65-F5344CB8AC3E}">
        <p14:creationId xmlns:p14="http://schemas.microsoft.com/office/powerpoint/2010/main" val="3725737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802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4</Words>
  <Application>Microsoft Office PowerPoint</Application>
  <PresentationFormat>Широкоэкранный</PresentationFormat>
  <Paragraphs>2</Paragraphs>
  <Slides>5</Slides>
  <Notes>1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Группа1</dc:creator>
  <cp:lastModifiedBy>Группа1</cp:lastModifiedBy>
  <cp:revision>6</cp:revision>
  <dcterms:created xsi:type="dcterms:W3CDTF">2021-01-14T14:22:17Z</dcterms:created>
  <dcterms:modified xsi:type="dcterms:W3CDTF">2023-10-03T13:14:49Z</dcterms:modified>
</cp:coreProperties>
</file>