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6" r:id="rId8"/>
    <p:sldId id="261" r:id="rId9"/>
    <p:sldId id="262" r:id="rId10"/>
    <p:sldId id="263" r:id="rId11"/>
    <p:sldId id="267" r:id="rId12"/>
    <p:sldId id="269" r:id="rId13"/>
    <p:sldId id="268" r:id="rId14"/>
    <p:sldId id="270" r:id="rId15"/>
    <p:sldId id="271" r:id="rId16"/>
    <p:sldId id="273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825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4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1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73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99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02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769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171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410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885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56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722E6-D71C-4245-B52E-2A6FFA52826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4AAB3-1E0A-4B18-89E4-373582BCC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700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46666"/>
            <a:ext cx="12192000" cy="77801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2452" y="1044170"/>
            <a:ext cx="9144000" cy="2112963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«Светлая Пасха»</a:t>
            </a:r>
            <a:endParaRPr lang="ru-RU" sz="7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8465" y="3442226"/>
            <a:ext cx="3039534" cy="127000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10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266" y="1355521"/>
            <a:ext cx="7701492" cy="414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95225" y="373252"/>
            <a:ext cx="73067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вечеру этого дня благочестивый человек, по имени Иосиф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Аримафейский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снял тело Господа с креста, завернул его в чистое полотно и похоронил в новой пещере в своём саду,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Гефсимании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129" y="2055813"/>
            <a:ext cx="6674924" cy="444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0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98600" y="243512"/>
            <a:ext cx="789662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Магдалина пришла к пещере, где лежал Иисус. Стояло раннее утро. Было тихо. Кто-то уже отодвинул тяжелый камень от входа. Мария вошла внутрь. Но в пещере было пусто. «Где же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Господь?»Мария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заплакала. И вдруг увидела двух юношей в белых одеждах. Это были Ангелы. Они сидели там, где раньше лежало тело Иисуса.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Почему ты плачешь?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спросили Ангелы.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Кто-то унес Его, а я даже не знаю куда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– ответила Мария, утирая слезы. Она и не думала, что беседует с Ангелами, потому что раньше никогда не видела их. Тут Мария обернулась и увидела Человека. Это был Христос, но Мария не узнала Его. Она подумала, что это садовник.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ты взял Его? Расскажи мне, куда ты положил Его.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Иисус сказал: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Мария!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она вдруг узнала Его. Учитель стоял перед ней живой.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75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346" y="790310"/>
            <a:ext cx="7537011" cy="527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1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08958" y="1413063"/>
            <a:ext cx="8153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Пойди, расскажи всем Моим друзьям и братьям, что ты видела,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велел ей Господь.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Магдалина побежала в город. Ученики Иисуса сидели дома и горько плакали. Они думали, что больше никогда не увидят Его. 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вошла и сказала: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плачьте. Христос воскрес!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66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01801" y="365125"/>
            <a:ext cx="78515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той поры в этот день все православные люди празднуют большой праздник: Светлое Христово Воскресение.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украшается, священники надевают самые красивые облачения, а прихожане стоят с зажженными свечами и ждут первых пасхальных песнопений.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78" y="2502034"/>
            <a:ext cx="6291160" cy="419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91733" y="365125"/>
            <a:ext cx="8051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наших дней сохранился в народе обычай - на праздник, после службы в церкви, пообедав дома, идут с поздравлениями к своим близким, к друзьям, несут в подарок крашеные яйца и кулич, приветствуют их стихами.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323" y="2650066"/>
            <a:ext cx="6056620" cy="405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6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27676" y="0"/>
            <a:ext cx="1866053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97176" y="2201333"/>
            <a:ext cx="13199533" cy="1876955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 Светлым </a:t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праздником Пасхи!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2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0"/>
            <a:ext cx="12192000" cy="76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2034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«…Малиновый звон над рекою плывет.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пасхальная в храмах идет.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Слышно везде, раздается окрест: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«Христос воскрес!»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19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0381" y="1815254"/>
            <a:ext cx="5313218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«Пасха»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пришло к нам из греческого языка и означает «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Избавление».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Сын Божий Иисус Христос воскрес из мертвых.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599" y="637213"/>
            <a:ext cx="3006435" cy="483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61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4733" y="1486959"/>
            <a:ext cx="8297333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День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 к нам ярким солнышком, чистым дождичком, светлой радостью, надеждой и верой в силу добра и любви. Из века в век приходит он к людям с зеленой вербой, ароматным куличом и крашеными яйцами, которые символизируют чудо воскресения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Иисуса Христа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 этому празднику готовятся долго: стараются больше молиться, не грубить, быть послушными и ответственными.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76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17243" y="432770"/>
            <a:ext cx="66378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было давно. В далекой стране иудейской на Востоке в семье плотника Иосифа и его жены Марии родился Сын Божий Иисус Христос. Он жил среди людей, помогая им, он учил людей жить в добре, предостерегал их от зла.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327" y="2552132"/>
            <a:ext cx="6910783" cy="388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1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10091" y="4929496"/>
            <a:ext cx="69511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Иисусу исполнилось 30 лет, он решил принять крещение. Его крестителем стал пророк Иоанн. Когда мужчина вошел в реку, вода в ней сразу стала святой. Затем с небес стал спускать Святой Дух в виде голубя, который полетел прямо к Христу. Так было ознаменован приход Спасителя рода людского.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448" y="365125"/>
            <a:ext cx="6844418" cy="456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1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80068" y="571764"/>
            <a:ext cx="83904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тем, как начать помогать людям Сын Божий отправился в пустыню, где провел 40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выполнении своей Миссии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Совершая ежедневную молитву, мужчина противился сатане и его соблазнениям.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Миссии у Христа появилось много врагов. Они не хотели, чтобы Христос помогал людям, им нравилось радоваться жизни, в то время, как другие страдали. Это не нравилось Спасителю, и он продолжал помогать людям, которые его любили.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потом, злые люди стали рассказывать неправду про него. Они представили его преступником в глазах народа. И простые люди поверили им. Вранье дошло до главного судьи, который тоже поверил в это. Так было решено распять Христа.</a:t>
            </a:r>
          </a:p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Распятие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суровое наказание, которому подвергались только самые страшные преступники.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15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169" y="2488783"/>
            <a:ext cx="5781396" cy="43483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54667" y="251906"/>
            <a:ext cx="839046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Страшные боли переносил Спаситель, но ни одним словом Он не оскорбил мучителей. Напротив, Он молился за них и говорил: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Боже, прости им, они не понимают, что делают.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мучения претерпел Сын Божий, чтобы и нас научить кротости и терпению, научить прощать обиды и любить всех людей.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69322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44609" y="0"/>
            <a:ext cx="1866053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81666" y="365125"/>
            <a:ext cx="808566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Страдая на кресте, Спаситель слышал, как воины смеялись над Ним. Даже один из разбойников, висевший на кресте рядом с Ним, сказал Ему: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Если Ты Сын Божий, сойди с креста и спаси Себя и нас!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другой разбойник ответил ему: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Неужели ты не боишься Бога? Мы наказаны за наши злые дела, а этот Праведник не сделал ничего плохого.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Затем, обращаясь к Иисусу Христу, добавил: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Помяни меня, Господи, когда придёшь в Своё Небесное Царство.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Спаситель видел, что этот разбойник раскаялся в грехах и верует.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Сын Божий, а потому ответил ему: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Истинно говорю тебе, сегодня же ты будешь со Мною в раю.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30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866</Words>
  <Application>Microsoft Office PowerPoint</Application>
  <PresentationFormat>Широкоэкранный</PresentationFormat>
  <Paragraphs>39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 «Светлая Пасха»</vt:lpstr>
      <vt:lpstr>«…Малиновый звон над рекою плывет. Служба пасхальная в храмах идет.  Слышно везде, раздается окрест: «Христос воскрес!»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 Светлым  праздником Пасхи!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«Светлая Пасха»</dc:title>
  <dc:creator>1</dc:creator>
  <cp:lastModifiedBy>1</cp:lastModifiedBy>
  <cp:revision>13</cp:revision>
  <dcterms:created xsi:type="dcterms:W3CDTF">2023-10-03T11:47:15Z</dcterms:created>
  <dcterms:modified xsi:type="dcterms:W3CDTF">2023-10-03T13:22:18Z</dcterms:modified>
</cp:coreProperties>
</file>