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4"/>
  </p:notesMasterIdLst>
  <p:sldIdLst>
    <p:sldId id="256" r:id="rId2"/>
    <p:sldId id="262" r:id="rId3"/>
    <p:sldId id="270" r:id="rId4"/>
    <p:sldId id="271" r:id="rId5"/>
    <p:sldId id="264" r:id="rId6"/>
    <p:sldId id="280" r:id="rId7"/>
    <p:sldId id="282" r:id="rId8"/>
    <p:sldId id="272" r:id="rId9"/>
    <p:sldId id="257" r:id="rId10"/>
    <p:sldId id="283" r:id="rId11"/>
    <p:sldId id="266" r:id="rId12"/>
    <p:sldId id="267" r:id="rId13"/>
    <p:sldId id="286" r:id="rId14"/>
    <p:sldId id="273" r:id="rId15"/>
    <p:sldId id="285" r:id="rId16"/>
    <p:sldId id="279" r:id="rId17"/>
    <p:sldId id="274" r:id="rId18"/>
    <p:sldId id="275" r:id="rId19"/>
    <p:sldId id="276" r:id="rId20"/>
    <p:sldId id="277" r:id="rId21"/>
    <p:sldId id="278" r:id="rId22"/>
    <p:sldId id="284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AEF113-78D2-4566-A2F4-524B2CF7E718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4821B-09BA-40B0-AF62-ED3A768B9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15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421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710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235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3060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531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7297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24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400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185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494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808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87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049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67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753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182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885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2EAE348-4015-4C15-9C4C-B7B4EB97240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C318708-AABE-406B-86DE-AC6043A051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6562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5264" y="1812759"/>
            <a:ext cx="81975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урок по познанию мира </a:t>
            </a:r>
          </a:p>
          <a:p>
            <a:pPr algn="ctr"/>
            <a:r>
              <a:rPr lang="ru-RU" sz="4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4 «Г» классе </a:t>
            </a:r>
            <a:endParaRPr lang="ru-RU" sz="48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46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279" y="629607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тетрадях</a:t>
            </a:r>
          </a:p>
          <a:p>
            <a:pPr algn="ctr"/>
            <a:r>
              <a:rPr lang="ru-RU" sz="6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Номера экстренных служб </a:t>
            </a:r>
          </a:p>
          <a:p>
            <a:r>
              <a:rPr lang="ru-RU" sz="5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 – пожарная служба</a:t>
            </a:r>
          </a:p>
          <a:p>
            <a:r>
              <a:rPr lang="ru-RU" sz="5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 – служба газа </a:t>
            </a:r>
          </a:p>
          <a:p>
            <a:r>
              <a:rPr lang="ru-RU" sz="5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112 -  служба спасения</a:t>
            </a:r>
          </a:p>
        </p:txBody>
      </p:sp>
      <p:pic>
        <p:nvPicPr>
          <p:cNvPr id="5" name="Picture 2" descr="https://www.uvbr.ru/image/cache/adaptive/catalog/oopb/1/10679400_e-80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3757" y="3976946"/>
            <a:ext cx="2934587" cy="22849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5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69042" y="1339702"/>
            <a:ext cx="82721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работа </a:t>
            </a:r>
          </a:p>
          <a:p>
            <a:pPr algn="ctr"/>
            <a:r>
              <a:rPr lang="kk-KZ" sz="7200" b="1" i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Решаем ситуации</a:t>
            </a:r>
            <a:endParaRPr lang="ru-RU" sz="7200" b="1" i="1" u="sng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im0-tub-kz.yandex.net/i?id=89e2a6883298f967fed91fb05e58d75d-l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1" t="13116" r="23221" b="6232"/>
          <a:stretch/>
        </p:blipFill>
        <p:spPr bwMode="auto">
          <a:xfrm>
            <a:off x="8612373" y="3530009"/>
            <a:ext cx="3338622" cy="30728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01879" y="4922873"/>
            <a:ext cx="51461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 </a:t>
            </a:r>
          </a:p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Биткоин </a:t>
            </a:r>
            <a:endParaRPr lang="ru-RU" sz="4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6256" y="4437247"/>
            <a:ext cx="39078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Выбираете </a:t>
            </a:r>
          </a:p>
          <a:p>
            <a:pPr algn="ctr"/>
            <a:r>
              <a:rPr lang="kk-KZ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итуации  по картинкам 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9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992" t="25762" r="45483" b="2811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5122" name="Picture 2" descr="https://im0-tub-kz.yandex.net/i?id=89e2a6883298f967fed91fb05e58d75d-l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1" t="13116" r="23221" b="6232"/>
          <a:stretch/>
        </p:blipFill>
        <p:spPr bwMode="auto">
          <a:xfrm>
            <a:off x="9377915" y="4380615"/>
            <a:ext cx="2636875" cy="24773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m0-tub-kz.yandex.net/i?id=89e2a6883298f967fed91fb05e58d75d-l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1" t="13116" r="23221" b="6232"/>
          <a:stretch/>
        </p:blipFill>
        <p:spPr bwMode="auto">
          <a:xfrm>
            <a:off x="9393957" y="4380614"/>
            <a:ext cx="2636875" cy="24773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24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3194" t="23075" r="15347" b="29380"/>
          <a:stretch/>
        </p:blipFill>
        <p:spPr>
          <a:xfrm>
            <a:off x="-152400" y="0"/>
            <a:ext cx="123444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41093" y="0"/>
            <a:ext cx="73418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  работа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52400" y="2057400"/>
            <a:ext cx="214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Оценивание </a:t>
            </a:r>
          </a:p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Устное 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91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0577" y="2902688"/>
            <a:ext cx="8123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 </a:t>
            </a:r>
            <a:endParaRPr lang="ru-RU" sz="60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6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90222/eei/kisspng-clip-art-baggage-suitcase-travel-openclipart-suitcase-travel-luggage-vector-image-5c7081c7b078d9.76255965155087712772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420" y="1957137"/>
            <a:ext cx="5872580" cy="4630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674177" y="594047"/>
            <a:ext cx="57762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работа </a:t>
            </a:r>
            <a:r>
              <a:rPr lang="ru-RU" sz="5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Собираем </a:t>
            </a:r>
          </a:p>
          <a:p>
            <a:pPr algn="ctr"/>
            <a:r>
              <a:rPr lang="ru-RU" sz="5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ТРЕВОЖНЫЙ ЧЕМОДАН </a:t>
            </a:r>
            <a:endParaRPr lang="ru-RU" sz="5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99" y="4783494"/>
            <a:ext cx="51461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 </a:t>
            </a:r>
          </a:p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Биткоин </a:t>
            </a:r>
            <a:endParaRPr lang="ru-RU" sz="4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https://im0-tub-kz.yandex.net/i?id=89e2a6883298f967fed91fb05e58d75d-l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1" t="13116" r="23221" b="6232"/>
          <a:stretch/>
        </p:blipFill>
        <p:spPr bwMode="auto">
          <a:xfrm>
            <a:off x="4190134" y="4268076"/>
            <a:ext cx="2636875" cy="24773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194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92595" y="236318"/>
            <a:ext cx="85273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  работа </a:t>
            </a:r>
            <a:endParaRPr lang="ru-RU" sz="66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static.daru-dar.org/s1024/01/00/b7/53/b753275d86a9296f7835df178062e99b677ac67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3593805"/>
            <a:ext cx="3700131" cy="30196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62044" y="5103628"/>
            <a:ext cx="40191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</a:t>
            </a:r>
          </a:p>
          <a:p>
            <a:pPr algn="ctr"/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Фишки </a:t>
            </a:r>
            <a:endParaRPr lang="ru-RU" sz="32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https://9.allegroimg.com/original/036aca/fb9a0d844f49bfe2ff8e7bc4ddd9/TABLICA-MAGNETYCZNA-SUCHOSCIERALNA-BIALA-60x45-c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11" y="2955400"/>
            <a:ext cx="5415885" cy="3440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27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224" t="24729" r="45427" b="32274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https://9.allegroimg.com/original/036aca/fb9a0d844f49bfe2ff8e7bc4ddd9/TABLICA-MAGNETYCZNA-SUCHOSCIERALNA-BIALA-60x45-c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674" y="4572000"/>
            <a:ext cx="3154325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tatic.daru-dar.org/s1024/01/00/b7/53/b753275d86a9296f7835df178062e99b677ac67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366" y="4954772"/>
            <a:ext cx="2190308" cy="19032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56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386" y="935666"/>
            <a:ext cx="5209954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</a:t>
            </a:r>
          </a:p>
          <a:p>
            <a:pPr algn="ctr"/>
            <a:endParaRPr lang="ru-RU" sz="4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ctr">
              <a:buAutoNum type="arabicPeriod"/>
            </a:pPr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marL="742950" indent="-742950" algn="ctr">
              <a:buAutoNum type="arabicPeriod"/>
            </a:pPr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</a:p>
          <a:p>
            <a:pPr marL="742950" indent="-742950" algn="ctr">
              <a:buAutoNum type="arabicPeriod"/>
            </a:pPr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  </a:t>
            </a:r>
          </a:p>
          <a:p>
            <a:pPr marL="742950" indent="-742950" algn="ctr">
              <a:buAutoNum type="arabicPeriod"/>
            </a:pPr>
            <a:endParaRPr lang="ru-RU" sz="4400" b="1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4" descr="https://cloud.prezentacii.org/18/10/87607/images/scree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754" y="1892595"/>
            <a:ext cx="4827182" cy="45294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59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ds05.infourok.ru/uploads/ex/0d0f/000d2c6e-885362a5/hello_html_67a68b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014" y="4012941"/>
            <a:ext cx="9919421" cy="213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8499" y="1828801"/>
            <a:ext cx="10517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свою работу на </a:t>
            </a:r>
          </a:p>
          <a:p>
            <a:pPr algn="ctr"/>
            <a:r>
              <a:rPr lang="ru-RU" sz="4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уроке по 10 балльной системе </a:t>
            </a:r>
            <a:endParaRPr lang="ru-RU" sz="40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04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2.infourok.ru/uploads/ex/0baf/00029036-a000d66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710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.znanio.ru/d5af0e/34/88/707eb216fed2058636c4c2ed982c06a5e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4" t="6870" r="10177" b="17936"/>
          <a:stretch/>
        </p:blipFill>
        <p:spPr bwMode="auto">
          <a:xfrm>
            <a:off x="659219" y="1063256"/>
            <a:ext cx="3934047" cy="42104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03627" y="707133"/>
            <a:ext cx="60180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  <a:p>
            <a:pPr algn="ctr"/>
            <a:endParaRPr lang="ru-RU" sz="48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стр. </a:t>
            </a:r>
          </a:p>
          <a:p>
            <a:pPr algn="ctr"/>
            <a:r>
              <a:rPr lang="ru-RU" sz="4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80-83 </a:t>
            </a:r>
          </a:p>
          <a:p>
            <a:pPr algn="ctr"/>
            <a:r>
              <a:rPr lang="ru-RU" sz="4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правила безопасного поведения дома  </a:t>
            </a:r>
            <a:endParaRPr lang="ru-RU" sz="48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1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ocuments.infourok.ru/8babf3a1-b8ee-482e-9f42-74a96aa18330/slide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" t="19467" r="14827" b="49112"/>
          <a:stretch/>
        </p:blipFill>
        <p:spPr bwMode="auto">
          <a:xfrm>
            <a:off x="0" y="3189767"/>
            <a:ext cx="12192000" cy="366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3004" y="1552354"/>
            <a:ext cx="101859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 активности на работе </a:t>
            </a:r>
            <a:endParaRPr lang="ru-RU" sz="4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56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cloud.prezentacii.org/18/11/95726/images/screen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34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602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9389" y="224590"/>
            <a:ext cx="6481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домашнего задания </a:t>
            </a:r>
            <a:endParaRPr lang="ru-RU" sz="5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757" y="2470485"/>
            <a:ext cx="4684293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Приём   </a:t>
            </a:r>
          </a:p>
          <a:p>
            <a:pPr algn="ctr"/>
            <a:r>
              <a:rPr lang="ru-RU" sz="3600" b="1" i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«Большая стирка»</a:t>
            </a:r>
            <a:endParaRPr lang="ru-RU" sz="3600" b="1" i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momwithaprep.com/wp-content/uploads/2019/03/10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390" y="2091211"/>
            <a:ext cx="6778288" cy="47667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93" y="3935996"/>
            <a:ext cx="26156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</a:t>
            </a:r>
          </a:p>
          <a:p>
            <a:pPr algn="ctr"/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смайлики </a:t>
            </a:r>
            <a:endParaRPr lang="ru-RU" sz="32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https://im0-tub-kz.yandex.net/i?id=977a2dc1dbdaabfde8bbf991cf0425a0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516" y="4634304"/>
            <a:ext cx="2377779" cy="1967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88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rot.info/uploads/posts/2020-01/1580316333_39-p-foni-na-temu-psikhologii-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673768" y="-118637"/>
            <a:ext cx="72029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тема </a:t>
            </a:r>
            <a:endParaRPr lang="ru-RU" sz="72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7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2112" y="1495274"/>
            <a:ext cx="1012219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</a:p>
          <a:p>
            <a:pPr algn="ctr"/>
            <a:r>
              <a:rPr lang="ru-RU" sz="7200" b="1" i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Риски и опасности в искусственной среде </a:t>
            </a:r>
          </a:p>
          <a:p>
            <a:pPr algn="ctr"/>
            <a:endParaRPr lang="ru-RU" sz="5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81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399" y="552893"/>
            <a:ext cx="102285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  </a:t>
            </a:r>
          </a:p>
          <a:p>
            <a:pPr algn="ctr"/>
            <a:r>
              <a:rPr lang="ru-RU" sz="44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вы узнаете:  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196754"/>
              </p:ext>
            </p:extLst>
          </p:nvPr>
        </p:nvGraphicFramePr>
        <p:xfrm>
          <a:off x="449179" y="2367131"/>
          <a:ext cx="11502189" cy="547184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1502189"/>
              </a:tblGrid>
              <a:tr h="2317163">
                <a:tc>
                  <a:txBody>
                    <a:bodyPr/>
                    <a:lstStyle/>
                    <a:p>
                      <a:pPr marL="571500" indent="-5715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3600" b="1" i="1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</a:t>
                      </a:r>
                      <a:r>
                        <a:rPr lang="ru-RU" sz="3600" b="1" i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рисках и опасностях в домашней обстановке</a:t>
                      </a:r>
                      <a:r>
                        <a:rPr lang="ru-RU" sz="3600" b="1" i="1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571500" indent="-5715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3600" b="1" i="1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научитесь правилам </a:t>
                      </a:r>
                      <a:r>
                        <a:rPr lang="ru-RU" sz="3600" b="1" i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безопасного обращения с огнем</a:t>
                      </a:r>
                      <a:r>
                        <a:rPr lang="kk-KZ" sz="3600" b="1" i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3600" b="1" i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водой  и газом</a:t>
                      </a:r>
                      <a:r>
                        <a:rPr lang="ru-RU" sz="3600" b="1" i="1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marL="571500" indent="-5715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3600" b="1" i="1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узнаете опасные  </a:t>
                      </a:r>
                      <a:r>
                        <a:rPr lang="ru-RU" sz="3600" b="1" i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места дома; </a:t>
                      </a:r>
                      <a:r>
                        <a:rPr lang="ru-RU" sz="3600" b="1" i="1" dirty="0" smtClean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будете решать </a:t>
                      </a:r>
                      <a:r>
                        <a:rPr lang="ru-RU" sz="3600" b="1" i="1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прогнозировать различные ситуации </a:t>
                      </a:r>
                      <a:endParaRPr lang="ru-RU" sz="3200" b="1" i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71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i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027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3860" y="416955"/>
            <a:ext cx="703875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тетрадях</a:t>
            </a:r>
          </a:p>
          <a:p>
            <a:pPr algn="ctr"/>
            <a:endParaRPr lang="ru-RU" sz="4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</a:p>
          <a:p>
            <a:pPr algn="ctr"/>
            <a:r>
              <a:rPr lang="ru-RU" sz="54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Риски и опасности в искусственной среде </a:t>
            </a:r>
            <a:endParaRPr lang="ru-RU" sz="5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www.uvbr.ru/image/cache/adaptive/catalog/oopb/1/10679400_e-80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614" y="4215864"/>
            <a:ext cx="2948465" cy="20327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1338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07536" y="935666"/>
            <a:ext cx="8782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</a:t>
            </a:r>
            <a:endParaRPr lang="ru-RU" sz="60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Расскажите о пользе и вреде бытовых приборов?  </a:t>
            </a:r>
            <a:endParaRPr lang="ru-RU" sz="60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https://im0-tub-kz.yandex.net/i?id=977a2dc1dbdaabfde8bbf991cf0425a0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4221" y="4890977"/>
            <a:ext cx="2377779" cy="1967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33782" y="5505382"/>
            <a:ext cx="26156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</a:t>
            </a:r>
          </a:p>
          <a:p>
            <a:pPr algn="ctr"/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Смайлики  </a:t>
            </a:r>
            <a:endParaRPr lang="ru-RU" sz="32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4"/>
          <a:stretch/>
        </p:blipFill>
        <p:spPr>
          <a:xfrm>
            <a:off x="-180244" y="2700746"/>
            <a:ext cx="4235437" cy="40411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945330" y="5443827"/>
            <a:ext cx="2969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микрофон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12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edia-digital.ru/wp-content/uploads/0/7/7/077db077533e32b56f5f24ecab268e1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67562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0-tub-kz.yandex.net/i?id=977a2dc1dbdaabfde8bbf991cf0425a0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4221" y="4552402"/>
            <a:ext cx="2377779" cy="1967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75628" y="3136610"/>
            <a:ext cx="26156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</a:t>
            </a:r>
          </a:p>
          <a:p>
            <a:pPr algn="ctr"/>
            <a:r>
              <a:rPr lang="ru-RU" sz="3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Смайлики  </a:t>
            </a:r>
            <a:endParaRPr lang="ru-RU" sz="32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72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554</TotalTime>
  <Words>169</Words>
  <Application>Microsoft Office PowerPoint</Application>
  <PresentationFormat>Широкоэкранный</PresentationFormat>
  <Paragraphs>63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133</cp:revision>
  <dcterms:created xsi:type="dcterms:W3CDTF">2022-02-06T14:24:10Z</dcterms:created>
  <dcterms:modified xsi:type="dcterms:W3CDTF">2023-10-03T13:22:53Z</dcterms:modified>
</cp:coreProperties>
</file>