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notesMasterIdLst>
    <p:notesMasterId r:id="rId19"/>
  </p:notesMasterIdLst>
  <p:handoutMasterIdLst>
    <p:handoutMasterId r:id="rId20"/>
  </p:handoutMasterIdLst>
  <p:sldIdLst>
    <p:sldId id="262" r:id="rId2"/>
    <p:sldId id="282" r:id="rId3"/>
    <p:sldId id="258" r:id="rId4"/>
    <p:sldId id="259" r:id="rId5"/>
    <p:sldId id="257" r:id="rId6"/>
    <p:sldId id="283" r:id="rId7"/>
    <p:sldId id="263" r:id="rId8"/>
    <p:sldId id="279" r:id="rId9"/>
    <p:sldId id="260" r:id="rId10"/>
    <p:sldId id="269" r:id="rId11"/>
    <p:sldId id="265" r:id="rId12"/>
    <p:sldId id="266" r:id="rId13"/>
    <p:sldId id="267" r:id="rId14"/>
    <p:sldId id="285" r:id="rId15"/>
    <p:sldId id="276" r:id="rId16"/>
    <p:sldId id="274" r:id="rId17"/>
    <p:sldId id="284" r:id="rId18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A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6" autoAdjust="0"/>
    <p:restoredTop sz="97865" autoAdjust="0"/>
  </p:normalViewPr>
  <p:slideViewPr>
    <p:cSldViewPr snapToGrid="0">
      <p:cViewPr varScale="1">
        <p:scale>
          <a:sx n="68" d="100"/>
          <a:sy n="68" d="100"/>
        </p:scale>
        <p:origin x="-750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48" y="20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05"/>
    </p:cViewPr>
  </p:sorter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E51D080-0FA4-452C-BE9C-57B885F95115}" type="datetime1">
              <a:rPr lang="ru-RU" smtClean="0"/>
              <a:t>05.04.2022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D92CB86-0DB9-4A70-B1CF-B23508471F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55764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68A2903-BD5A-4833-B0CA-AB5B8165171B}" type="datetime1">
              <a:rPr lang="ru-RU" smtClean="0"/>
              <a:t>05.04.2022</a:t>
            </a:fld>
            <a:endParaRPr lang="en-US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2B151B-D7D1-48E5-8230-5AADBC794F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592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  <a:cs typeface="FreesiaUPC" panose="020B0502040204020203" pitchFamily="34" charset="-34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4DAEB3-2211-4CA3-9D23-0143FCF3926F}" type="datetime1">
              <a:rPr lang="ru-RU" smtClean="0"/>
              <a:t>05.04.2022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xmlns="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331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82E9B35-0826-45CC-9C2C-707B22DFAA83}" type="datetime1">
              <a:rPr lang="ru-RU" smtClean="0"/>
              <a:t>05.04.2022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xmlns="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26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4C0063D-EDF2-4190-A726-B9B651F864E7}" type="datetime1">
              <a:rPr lang="ru-RU" smtClean="0"/>
              <a:t>05.04.2022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27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E289488-0C23-4DC8-A9FA-240659547385}" type="datetime1">
              <a:rPr lang="ru-RU" smtClean="0"/>
              <a:t>05.04.2022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xmlns="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670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3EFA117-2261-4A1D-8BE7-0B7E6A1366C0}" type="datetime1">
              <a:rPr lang="ru-RU" smtClean="0"/>
              <a:t>05.04.2022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xmlns="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162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9279E9-B6DA-4AB3-A7CE-B748E56BEA69}" type="datetime1">
              <a:rPr lang="ru-RU" smtClean="0"/>
              <a:t>05.04.2022</a:t>
            </a:fld>
            <a:endParaRPr lang="en-US" dirty="0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xmlns="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 9">
            <a:extLst>
              <a:ext uri="{FF2B5EF4-FFF2-40B4-BE49-F238E27FC236}">
                <a16:creationId xmlns:a16="http://schemas.microsoft.com/office/drawing/2014/main" xmlns="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663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7CF7452-61A3-4CDC-ACAB-74E5B4A7EF57}" type="datetime1">
              <a:rPr lang="ru-RU" smtClean="0"/>
              <a:t>05.04.2022</a:t>
            </a:fld>
            <a:endParaRPr lang="en-US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xmlns="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2" name="Номер слайда 11">
            <a:extLst>
              <a:ext uri="{FF2B5EF4-FFF2-40B4-BE49-F238E27FC236}">
                <a16:creationId xmlns:a16="http://schemas.microsoft.com/office/drawing/2014/main" xmlns="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194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Дата 5">
            <a:extLst>
              <a:ext uri="{FF2B5EF4-FFF2-40B4-BE49-F238E27FC236}">
                <a16:creationId xmlns:a16="http://schemas.microsoft.com/office/drawing/2014/main" xmlns="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00952-BE77-47A2-BE29-2226E2D6BB12}" type="datetime1">
              <a:rPr lang="ru-RU" smtClean="0"/>
              <a:t>05.04.2022</a:t>
            </a:fld>
            <a:endParaRPr lang="en-US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8" name="Номер слайда 7">
            <a:extLst>
              <a:ext uri="{FF2B5EF4-FFF2-40B4-BE49-F238E27FC236}">
                <a16:creationId xmlns:a16="http://schemas.microsoft.com/office/drawing/2014/main" xmlns="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86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4D5EF43-AECB-4459-AE90-3AFB54138C76}" type="datetime1">
              <a:rPr lang="ru-RU" smtClean="0"/>
              <a:t>05.04.2022</a:t>
            </a:fld>
            <a:endParaRPr lang="en-US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xmlns="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42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xmlns="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 rtlCol="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fld id="{FD0FAC8F-653F-479B-B209-9F30C9091843}" type="datetime1">
              <a:rPr lang="ru-RU" smtClean="0"/>
              <a:t>05.04.2022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282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Рисунок 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rtlCol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36FD9FC9-5FD1-4E3B-B719-212F55599717}" type="datetime1">
              <a:rPr lang="ru-RU" smtClean="0"/>
              <a:t>05.04.2022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algn="l"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267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 dirty="0"/>
              <a:t>Стиль образца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ru" dirty="0"/>
              <a:t>Щелкните, чтобы изменить стили текста образца слайда</a:t>
            </a:r>
          </a:p>
          <a:p>
            <a:pPr lvl="1" rtl="0"/>
            <a:r>
              <a:rPr lang="ru" dirty="0"/>
              <a:t>Второй уровень</a:t>
            </a:r>
          </a:p>
          <a:p>
            <a:pPr lvl="2" rtl="0"/>
            <a:r>
              <a:rPr lang="ru" dirty="0"/>
              <a:t>Третий уровень</a:t>
            </a:r>
          </a:p>
          <a:p>
            <a:pPr lvl="3" rtl="0"/>
            <a:r>
              <a:rPr lang="ru" dirty="0"/>
              <a:t>Четвертый уровень</a:t>
            </a:r>
          </a:p>
          <a:p>
            <a:pPr lvl="4" rtl="0"/>
            <a:r>
              <a:rPr lang="ru" dirty="0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428A7F57-8526-4A03-89D8-FFB0245E6649}" type="datetime1">
              <a:rPr lang="ru-RU" smtClean="0"/>
              <a:t>05.04.2022</a:t>
            </a:fld>
            <a:endParaRPr lang="en-US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98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47" r:id="rId3"/>
    <p:sldLayoutId id="2147483743" r:id="rId4"/>
    <p:sldLayoutId id="2147483738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A9286AD2-18A9-4868-A4E3-7A2097A208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8FD68DA-43BA-4508-8DE2-BA9BB7B2F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72910" y="639097"/>
            <a:ext cx="8020616" cy="3686015"/>
          </a:xfrm>
        </p:spPr>
        <p:txBody>
          <a:bodyPr rtlCol="0">
            <a:normAutofit/>
          </a:bodyPr>
          <a:lstStyle/>
          <a:p>
            <a:pPr algn="ctr"/>
            <a:r>
              <a:rPr lang="ru-RU" sz="7200" dirty="0" smtClean="0"/>
              <a:t>Мультимедиа и компьютерные </a:t>
            </a:r>
            <a:r>
              <a:rPr lang="ru-RU" sz="7200" dirty="0"/>
              <a:t>презентации</a:t>
            </a:r>
            <a:endParaRPr lang="ru" sz="72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8E9CFF2-3777-4FF4-A759-8491175B0B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69821" y="4609284"/>
            <a:ext cx="5351971" cy="1021498"/>
          </a:xfrm>
        </p:spPr>
        <p:txBody>
          <a:bodyPr rtlCol="0">
            <a:normAutofit/>
          </a:bodyPr>
          <a:lstStyle/>
          <a:p>
            <a:pPr rtl="0"/>
            <a:r>
              <a:rPr lang="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Мультимедийные технологии</a:t>
            </a:r>
            <a:endParaRPr lang="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Рисунок 4" descr="Изображение здания, места для сидения, скамейки, вид сбоку&#10;&#10;Автоматически созданное описание">
            <a:extLst>
              <a:ext uri="{FF2B5EF4-FFF2-40B4-BE49-F238E27FC236}">
                <a16:creationId xmlns:a16="http://schemas.microsoft.com/office/drawing/2014/main" xmlns="" id="{282CF6DD-7FE8-4063-9551-1B7BBCE92A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3972911" cy="6858000"/>
          </a:xfrm>
          <a:prstGeom prst="rect">
            <a:avLst/>
          </a:prstGeom>
        </p:spPr>
      </p:pic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xmlns="" id="{E7A7CD63-7EC3-44F3-95D0-595C4019FF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576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735D13-EDE0-45F4-8927-CBB13B1874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05507" y="0"/>
            <a:ext cx="10934700" cy="822325"/>
          </a:xfrm>
        </p:spPr>
        <p:txBody>
          <a:bodyPr/>
          <a:lstStyle/>
          <a:p>
            <a:r>
              <a:rPr lang="ru-RU" sz="4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</a:t>
            </a:r>
            <a:r>
              <a:rPr lang="ru-RU" sz="4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режимы в</a:t>
            </a:r>
            <a:r>
              <a:rPr lang="en-US" sz="4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Microsoft PowerPoint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4" r="8321"/>
          <a:stretch/>
        </p:blipFill>
        <p:spPr bwMode="auto">
          <a:xfrm>
            <a:off x="3058510" y="2607980"/>
            <a:ext cx="6205636" cy="2534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1642" y="3517969"/>
            <a:ext cx="29590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Arial Black" panose="020B0A04020102020204" pitchFamily="34" charset="0"/>
                <a:cs typeface="Times New Roman" panose="02020603050405020304" pitchFamily="18" charset="0"/>
              </a:rPr>
              <a:t>Обычный режим 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46732" y="1407652"/>
            <a:ext cx="2277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Режим Чтения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264146" y="3240971"/>
            <a:ext cx="25876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Режим Показ слайдов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77528" y="1114777"/>
            <a:ext cx="36887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Режим Сортировщик слайдов</a:t>
            </a:r>
          </a:p>
        </p:txBody>
      </p:sp>
    </p:spTree>
    <p:extLst>
      <p:ext uri="{BB962C8B-B14F-4D97-AF65-F5344CB8AC3E}">
        <p14:creationId xmlns:p14="http://schemas.microsoft.com/office/powerpoint/2010/main" val="161659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8B93BD-82A6-4708-8E6E-73667E731C8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696308" y="1"/>
            <a:ext cx="6503963" cy="661182"/>
          </a:xfrm>
        </p:spPr>
        <p:txBody>
          <a:bodyPr>
            <a:normAutofit fontScale="90000"/>
          </a:bodyPr>
          <a:lstStyle/>
          <a:p>
            <a:r>
              <a:rPr lang="ru-RU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Создание презентации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E15002C-51F1-4BC1-95AD-42D53DD9BD1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8475" y="928467"/>
            <a:ext cx="6203851" cy="5416062"/>
          </a:xfrm>
        </p:spPr>
        <p:txBody>
          <a:bodyPr>
            <a:normAutofit lnSpcReduction="10000"/>
          </a:bodyPr>
          <a:lstStyle/>
          <a:p>
            <a:pPr>
              <a:buFont typeface="+mj-lt"/>
              <a:buAutoNum type="arabicPeriod"/>
            </a:pPr>
            <a:r>
              <a:rPr lang="ru-RU" sz="3600" b="0" i="0" dirty="0" smtClean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Откройте </a:t>
            </a:r>
            <a:r>
              <a:rPr lang="ru-RU" sz="36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3600" b="0" i="0" dirty="0" err="1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ru-RU" sz="3600" b="0" i="0" dirty="0" smtClean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600" b="0" i="0" dirty="0">
              <a:solidFill>
                <a:srgbClr val="1E1E1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36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</a:t>
            </a:r>
            <a:r>
              <a:rPr lang="ru-RU" sz="3200" b="0" i="0" dirty="0" smtClean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</a:t>
            </a:r>
            <a:r>
              <a:rPr lang="ru-RU" sz="32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Пустая презентация</a:t>
            </a:r>
            <a:r>
              <a:rPr lang="ru-RU" sz="32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создать презентацию с </a:t>
            </a:r>
            <a:r>
              <a:rPr lang="ru-RU" sz="3200" b="0" i="0" dirty="0" smtClean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нуля, </a:t>
            </a:r>
            <a:r>
              <a:rPr lang="ru-RU" sz="32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затем </a:t>
            </a:r>
            <a:r>
              <a:rPr lang="ru-RU" sz="3200" b="0" i="0" dirty="0" smtClean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нажмите </a:t>
            </a:r>
            <a:r>
              <a:rPr lang="ru-RU" sz="32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кнопку </a:t>
            </a:r>
            <a:r>
              <a:rPr lang="ru-RU" sz="3200" b="1" i="0" dirty="0" smtClean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</a:t>
            </a:r>
            <a:r>
              <a:rPr lang="ru-RU" sz="3200" b="0" i="0" dirty="0" smtClean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+mj-lt"/>
              <a:buAutoNum type="arabicPeriod"/>
            </a:pPr>
            <a:r>
              <a:rPr lang="ru-RU" sz="3200" dirty="0" smtClean="0">
                <a:solidFill>
                  <a:srgbClr val="1E1E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вкладке Дизайн выберите любой доступный дизайн презентации. </a:t>
            </a:r>
            <a:endParaRPr lang="ru-RU" sz="3200" dirty="0">
              <a:solidFill>
                <a:srgbClr val="1E1E1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590" y="1012874"/>
            <a:ext cx="6425255" cy="4051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997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3D8CC07-110E-4773-BC17-6B259B45EF9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01218" y="1"/>
            <a:ext cx="5758375" cy="801858"/>
          </a:xfrm>
        </p:spPr>
        <p:txBody>
          <a:bodyPr/>
          <a:lstStyle/>
          <a:p>
            <a:r>
              <a:rPr lang="ru-RU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Добавление слайда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1C46C14-B0C4-4741-BF88-0A37B2E17D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6610" y="1056332"/>
            <a:ext cx="6386732" cy="5224901"/>
          </a:xfrm>
        </p:spPr>
        <p:txBody>
          <a:bodyPr/>
          <a:lstStyle/>
          <a:p>
            <a:pPr algn="l">
              <a:buFont typeface="+mj-lt"/>
              <a:buAutoNum type="arabicPeriod"/>
            </a:pPr>
            <a:r>
              <a:rPr lang="ru-RU" sz="3200" b="0" i="0" dirty="0" smtClean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</a:t>
            </a:r>
            <a:r>
              <a:rPr lang="ru-RU" sz="32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слайд, за которым вы хотите вставить новый.</a:t>
            </a:r>
          </a:p>
          <a:p>
            <a:pPr algn="l">
              <a:buFont typeface="+mj-lt"/>
              <a:buAutoNum type="arabicPeriod"/>
            </a:pPr>
            <a:r>
              <a:rPr lang="ru-RU" sz="32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вкладке </a:t>
            </a:r>
            <a:r>
              <a:rPr lang="ru-RU" sz="3200" b="1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</a:t>
            </a:r>
            <a:r>
              <a:rPr lang="ru-RU" sz="32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нажмите кнопку </a:t>
            </a:r>
            <a:r>
              <a:rPr lang="ru-RU" sz="3200" b="1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слайд</a:t>
            </a:r>
            <a:r>
              <a:rPr lang="ru-RU" sz="32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>
              <a:buFont typeface="+mj-lt"/>
              <a:buAutoNum type="arabicPeriod"/>
            </a:pPr>
            <a:r>
              <a:rPr lang="ru-RU" sz="32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Нажмите кнопку </a:t>
            </a:r>
            <a:r>
              <a:rPr lang="ru-RU" sz="3200" b="1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Макет</a:t>
            </a:r>
            <a:r>
              <a:rPr lang="ru-RU" sz="32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 выберите нужный вариант из раскрывающегося списка.</a:t>
            </a:r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446" y="1056332"/>
            <a:ext cx="6072553" cy="5115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073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FF53DF7-120B-4322-8E84-13E291AFDD1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8978" y="0"/>
            <a:ext cx="10847388" cy="809625"/>
          </a:xfrm>
        </p:spPr>
        <p:txBody>
          <a:bodyPr>
            <a:normAutofit/>
          </a:bodyPr>
          <a:lstStyle/>
          <a:p>
            <a:r>
              <a:rPr lang="ru-RU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Добавление и форматирование текста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49943B2-AF88-4FB3-BA3C-EC3EF5BF517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8475" y="1111348"/>
            <a:ext cx="6323532" cy="5190977"/>
          </a:xfrm>
        </p:spPr>
        <p:txBody>
          <a:bodyPr>
            <a:noAutofit/>
          </a:bodyPr>
          <a:lstStyle/>
          <a:p>
            <a:pPr marL="273050" indent="-273050" algn="l">
              <a:buFont typeface="+mj-lt"/>
              <a:buAutoNum type="arabicPeriod"/>
            </a:pPr>
            <a:r>
              <a:rPr lang="ru-RU" sz="2800" b="0" i="0" dirty="0" smtClean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</a:t>
            </a:r>
            <a:r>
              <a:rPr lang="ru-RU" sz="28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курсор и начните писать.</a:t>
            </a:r>
          </a:p>
          <a:p>
            <a:pPr marL="273050" indent="-273050" algn="l">
              <a:buFont typeface="+mj-lt"/>
              <a:buAutoNum type="arabicPeriod"/>
            </a:pPr>
            <a:r>
              <a:rPr lang="ru-RU" sz="28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Выделите текст и выберите команду на вкладке </a:t>
            </a:r>
            <a:r>
              <a:rPr lang="ru-RU" sz="2800" b="1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</a:t>
            </a:r>
            <a:r>
              <a:rPr lang="ru-RU" sz="28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2800" b="1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Шрифт</a:t>
            </a:r>
            <a:r>
              <a:rPr lang="ru-RU" sz="28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800" b="1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шрифта</a:t>
            </a:r>
            <a:r>
              <a:rPr lang="ru-RU" sz="28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800" b="1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Полужирный</a:t>
            </a:r>
            <a:r>
              <a:rPr lang="ru-RU" sz="28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800" b="1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Курсив</a:t>
            </a:r>
            <a:r>
              <a:rPr lang="ru-RU" sz="28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800" b="1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Подчеркнутый</a:t>
            </a:r>
            <a:r>
              <a:rPr lang="ru-RU" sz="28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...</a:t>
            </a:r>
          </a:p>
          <a:p>
            <a:pPr marL="273050" indent="-273050" algn="l">
              <a:buFont typeface="+mj-lt"/>
              <a:buAutoNum type="arabicPeriod"/>
            </a:pPr>
            <a:r>
              <a:rPr lang="ru-RU" sz="28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Чтобы создать маркированный или нумерованный список, выделите текст, а затем выберите элемент </a:t>
            </a:r>
            <a:r>
              <a:rPr lang="ru-RU" sz="2800" b="1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Маркеры</a:t>
            </a:r>
            <a:r>
              <a:rPr lang="ru-RU" sz="2800" b="0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или </a:t>
            </a:r>
            <a:r>
              <a:rPr lang="ru-RU" sz="2800" b="1" i="0" dirty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Нумерация</a:t>
            </a:r>
            <a:r>
              <a:rPr lang="ru-RU" sz="2800" b="0" i="0" dirty="0" smtClean="0">
                <a:solidFill>
                  <a:srgbClr val="1E1E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0" i="0" dirty="0">
              <a:solidFill>
                <a:srgbClr val="1E1E1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955" y="1505244"/>
            <a:ext cx="5645045" cy="4304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456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4D5EF43-AECB-4459-AE90-3AFB54138C76}" type="datetime1">
              <a:rPr lang="ru-RU" smtClean="0"/>
              <a:t>06.04.2022</a:t>
            </a:fld>
            <a:endParaRPr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2104753" y="0"/>
            <a:ext cx="8642252" cy="85046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1E1E1E"/>
                </a:solidFill>
                <a:latin typeface="Segoe UI" panose="020B0502040204020203" pitchFamily="34" charset="0"/>
              </a:rPr>
              <a:t>Добавление картинок на слайд</a:t>
            </a:r>
            <a:endParaRPr lang="ru-RU" dirty="0">
              <a:solidFill>
                <a:srgbClr val="1E1E1E"/>
              </a:solidFill>
              <a:latin typeface="Segoe UI" panose="020B0502040204020203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4294967295"/>
          </p:nvPr>
        </p:nvSpPr>
        <p:spPr>
          <a:xfrm>
            <a:off x="225085" y="1336431"/>
            <a:ext cx="6049108" cy="427657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вкладке Вставка нажмите кнопку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открывшемся диалоговом окне выберите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папку с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картинками.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ыберите нужную картинку – нажмите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Вставить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52" b="23072"/>
          <a:stretch/>
        </p:blipFill>
        <p:spPr bwMode="auto">
          <a:xfrm>
            <a:off x="6425879" y="1336431"/>
            <a:ext cx="5766121" cy="4614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23455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C65494-F352-46E5-BB23-C8C0D91284C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977662" y="0"/>
            <a:ext cx="6194474" cy="1139483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Домашнее задание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78105" y="2022623"/>
            <a:ext cx="70338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Ознакомиться с правилами оформления презентации. Придумать тему для своей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презентации, кратко в тетради 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12" y="1598683"/>
            <a:ext cx="3775173" cy="3775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053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Спасибо за внимание! Красивые картинки для слайдов в конце презентации">
            <a:extLst>
              <a:ext uri="{FF2B5EF4-FFF2-40B4-BE49-F238E27FC236}">
                <a16:creationId xmlns:a16="http://schemas.microsoft.com/office/drawing/2014/main" xmlns="" id="{4D597481-5282-4A35-83A5-B14DBD2DDD54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" t="22828" r="4207" b="23179"/>
          <a:stretch/>
        </p:blipFill>
        <p:spPr bwMode="auto">
          <a:xfrm>
            <a:off x="885053" y="590843"/>
            <a:ext cx="10539434" cy="4588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63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157683"/>
            <a:ext cx="11981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/>
              <a:t>Оцените урок </a:t>
            </a:r>
          </a:p>
          <a:p>
            <a:pPr algn="ctr"/>
            <a:endParaRPr lang="ru-RU" sz="4800" dirty="0" smtClean="0"/>
          </a:p>
          <a:p>
            <a:r>
              <a:rPr lang="ru-RU" sz="4800" dirty="0" smtClean="0"/>
              <a:t>Не понравилось 	      	Все понравилось </a:t>
            </a:r>
            <a:endParaRPr lang="ru-RU" sz="48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095998" y="1434662"/>
            <a:ext cx="0" cy="472965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Сердце 8"/>
          <p:cNvSpPr/>
          <p:nvPr/>
        </p:nvSpPr>
        <p:spPr>
          <a:xfrm>
            <a:off x="11225048" y="1611387"/>
            <a:ext cx="788276" cy="693683"/>
          </a:xfrm>
          <a:prstGeom prst="hear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5-конечная звезда 9"/>
          <p:cNvSpPr/>
          <p:nvPr/>
        </p:nvSpPr>
        <p:spPr>
          <a:xfrm>
            <a:off x="4682358" y="1608082"/>
            <a:ext cx="819807" cy="693683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122" y="31074"/>
            <a:ext cx="1941751" cy="1280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613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4952" y="234307"/>
            <a:ext cx="1171377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ключевых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темы, формирование навыков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 мультимедийных презентаций средствами MS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урока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Познакомимся с понятиями «мультимедиа, презентация, слайд, компьютерная презентация»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Познакомимся с основными режимами работы программы Microsoft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PowerPoint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пробной презентации 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программе Microsoft PowerPoint </a:t>
            </a:r>
          </a:p>
        </p:txBody>
      </p:sp>
    </p:spTree>
    <p:extLst>
      <p:ext uri="{BB962C8B-B14F-4D97-AF65-F5344CB8AC3E}">
        <p14:creationId xmlns:p14="http://schemas.microsoft.com/office/powerpoint/2010/main" val="223186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FBDCECDC-EEE3-4128-AA5E-82A8C08796E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AB2EA78-AEB3-469B-9025-3B17201A457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15310" y="276225"/>
            <a:ext cx="11713780" cy="6305550"/>
          </a:xfrm>
        </p:spPr>
        <p:txBody>
          <a:bodyPr rtlCol="0" anchor="ctr">
            <a:noAutofit/>
          </a:bodyPr>
          <a:lstStyle/>
          <a:p>
            <a:pPr lvl="0" algn="just" rtl="0"/>
            <a:r>
              <a:rPr lang="ru" sz="6000" dirty="0">
                <a:solidFill>
                  <a:schemeClr val="tx1"/>
                </a:solidFill>
              </a:rPr>
              <a:t>Мультимедиа – это технология</a:t>
            </a:r>
            <a:r>
              <a:rPr lang="en-US" sz="6000" dirty="0">
                <a:solidFill>
                  <a:schemeClr val="tx1"/>
                </a:solidFill>
              </a:rPr>
              <a:t>, </a:t>
            </a:r>
            <a:r>
              <a:rPr lang="ru-RU" sz="6000" dirty="0">
                <a:solidFill>
                  <a:schemeClr val="tx1"/>
                </a:solidFill>
              </a:rPr>
              <a:t>обеспечивающая одновременную работу со звуком</a:t>
            </a:r>
            <a:r>
              <a:rPr lang="en-US" sz="6000" dirty="0">
                <a:solidFill>
                  <a:schemeClr val="tx1"/>
                </a:solidFill>
              </a:rPr>
              <a:t>, </a:t>
            </a:r>
            <a:r>
              <a:rPr lang="ru-RU" sz="6000" dirty="0">
                <a:solidFill>
                  <a:schemeClr val="tx1"/>
                </a:solidFill>
              </a:rPr>
              <a:t>видеороликами</a:t>
            </a:r>
            <a:r>
              <a:rPr lang="en-US" sz="6000" dirty="0">
                <a:solidFill>
                  <a:schemeClr val="tx1"/>
                </a:solidFill>
              </a:rPr>
              <a:t>, </a:t>
            </a:r>
            <a:r>
              <a:rPr lang="ru-RU" sz="6000" dirty="0">
                <a:solidFill>
                  <a:schemeClr val="tx1"/>
                </a:solidFill>
              </a:rPr>
              <a:t>анимацией</a:t>
            </a:r>
            <a:r>
              <a:rPr lang="en-US" sz="6000" dirty="0">
                <a:solidFill>
                  <a:schemeClr val="tx1"/>
                </a:solidFill>
              </a:rPr>
              <a:t>, </a:t>
            </a:r>
            <a:r>
              <a:rPr lang="ru-RU" sz="6000" dirty="0">
                <a:solidFill>
                  <a:schemeClr val="tx1"/>
                </a:solidFill>
              </a:rPr>
              <a:t>графикой и текстами в интерактивном (диалоговом) режиме.</a:t>
            </a:r>
            <a:endParaRPr lang="ru" sz="6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1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12CF60-8CF0-4078-BCAC-26A0589EB1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332615" y="0"/>
            <a:ext cx="10058400" cy="804041"/>
          </a:xfrm>
        </p:spPr>
        <p:txBody>
          <a:bodyPr/>
          <a:lstStyle/>
          <a:p>
            <a:pPr algn="ctr"/>
            <a:r>
              <a:rPr lang="ru-RU" sz="4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стройства мультимедиа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69617F5-7047-4CF5-B677-D4178B948C7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0359" y="1004888"/>
            <a:ext cx="4114800" cy="5311521"/>
          </a:xfrm>
        </p:spPr>
        <p:txBody>
          <a:bodyPr/>
          <a:lstStyle/>
          <a:p>
            <a:pPr algn="just"/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Устройства компьютера, предназначенные для работы со звуковой и видеоинформацией, называют устройствами мультимедиа. К ним также относят устройства для записи и воспроизведения мультимедийных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данных. 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3E7BAAC-E2D4-474D-BDD5-4AEC11BC68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69125" y="1135118"/>
            <a:ext cx="7759220" cy="518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15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A9286AD2-18A9-4868-A4E3-7A2097A208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8FD68DA-43BA-4508-8DE2-BA9BB7B2FA5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4981906" y="349838"/>
            <a:ext cx="6984386" cy="1616075"/>
          </a:xfrm>
        </p:spPr>
        <p:txBody>
          <a:bodyPr rtlCol="0">
            <a:normAutofit fontScale="90000"/>
          </a:bodyPr>
          <a:lstStyle/>
          <a:p>
            <a:r>
              <a:rPr lang="ru-RU" sz="7300" dirty="0"/>
              <a:t>Презентация</a:t>
            </a:r>
            <a: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" sz="5400" dirty="0"/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xmlns="" id="{BC87DD57-A39E-4D93-A47C-5DC7F37A07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6" t="-204" r="25794"/>
          <a:stretch/>
        </p:blipFill>
        <p:spPr bwMode="auto">
          <a:xfrm>
            <a:off x="65461" y="851337"/>
            <a:ext cx="4488401" cy="558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D59CB47-B5F7-488C-A507-D53FEC59353E}"/>
              </a:ext>
            </a:extLst>
          </p:cNvPr>
          <p:cNvSpPr txBox="1"/>
          <p:nvPr/>
        </p:nvSpPr>
        <p:spPr>
          <a:xfrm>
            <a:off x="4966137" y="1383598"/>
            <a:ext cx="690699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это демонстрационные материалы для почти </a:t>
            </a:r>
            <a:r>
              <a:rPr lang="ru-RU" sz="4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любого публичного </a:t>
            </a: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выступления, от доклада до рекламной акции или лекции.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04373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21" r="71777"/>
          <a:stretch/>
        </p:blipFill>
        <p:spPr bwMode="auto">
          <a:xfrm>
            <a:off x="183548" y="0"/>
            <a:ext cx="2780367" cy="638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21571" y="893469"/>
            <a:ext cx="88685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состоит из последовательности страниц, которые называются слайдами. </a:t>
            </a:r>
            <a:endPara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электронная страница в презентации.</a:t>
            </a:r>
          </a:p>
        </p:txBody>
      </p:sp>
    </p:spTree>
    <p:extLst>
      <p:ext uri="{BB962C8B-B14F-4D97-AF65-F5344CB8AC3E}">
        <p14:creationId xmlns:p14="http://schemas.microsoft.com/office/powerpoint/2010/main" val="1774222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CFFD8D-0423-44B8-BC3E-BA82E5E9BB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975945" y="0"/>
            <a:ext cx="7499131" cy="851338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Компьютерная презентация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E734A7F-B3B3-4BF6-B5A7-BEFADF26779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6484" y="1198179"/>
            <a:ext cx="11682248" cy="496613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Компьютерная </a:t>
            </a: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– это мультимедийный  продукт, представляющий последовательность слайдов в  одном графическом стиле, содержащих текст, рисунки, анимацию, звуки и видео</a:t>
            </a: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7946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A22A3A-7C7D-456D-A276-A4B2EF343A9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471448" y="0"/>
            <a:ext cx="8933793" cy="838091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компьютерных презентаций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54"/>
          <a:stretch/>
        </p:blipFill>
        <p:spPr bwMode="auto">
          <a:xfrm>
            <a:off x="6400800" y="1400911"/>
            <a:ext cx="5659821" cy="4325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33" y="1400911"/>
            <a:ext cx="5834829" cy="4325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5661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8C0264-B9F8-4F9C-A8CD-09322B3C79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76773" y="0"/>
            <a:ext cx="11356428" cy="866063"/>
          </a:xfrm>
        </p:spPr>
        <p:txBody>
          <a:bodyPr/>
          <a:lstStyle/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4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ультимедийные программные средства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5044DAD-2034-46BA-ABED-141DEFD7593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1890" y="857604"/>
            <a:ext cx="11902965" cy="1612014"/>
          </a:xfrm>
        </p:spPr>
        <p:txBody>
          <a:bodyPr/>
          <a:lstStyle/>
          <a:p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Специальные программы, позволяющие создавать, редактировать и воспроизводить мультимедийные данные, называют </a:t>
            </a:r>
            <a:r>
              <a:rPr lang="ru-RU" sz="2800" b="1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мультимедийными программными средствами</a:t>
            </a:r>
            <a:r>
              <a:rPr lang="ru-RU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87212" y="2469617"/>
            <a:ext cx="93121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Примеры </a:t>
            </a:r>
            <a:r>
              <a:rPr lang="ru-RU" sz="2400" dirty="0" smtClean="0"/>
              <a:t>программ:</a:t>
            </a:r>
          </a:p>
          <a:p>
            <a:r>
              <a:rPr lang="en-US" sz="2400" dirty="0" smtClean="0"/>
              <a:t>Microsoft PowerPoint</a:t>
            </a:r>
            <a:r>
              <a:rPr lang="ru-RU" sz="2400" dirty="0" smtClean="0"/>
              <a:t>					 </a:t>
            </a:r>
            <a:r>
              <a:rPr lang="en-US" sz="2400" dirty="0" smtClean="0"/>
              <a:t>LibreOffice </a:t>
            </a:r>
            <a:r>
              <a:rPr lang="en-US" sz="2400" dirty="0"/>
              <a:t>Impress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58" y="3505566"/>
            <a:ext cx="5019272" cy="2509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413" y="3488998"/>
            <a:ext cx="4461576" cy="2509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163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РетроспективаVTI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41798995_TF56160789" id="{E9416FAF-F856-40AC-9675-C9B0760B1290}" vid="{1EEFFE07-2D5A-4CA5-A479-4D088CDD8AD4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{E37B7D83-9C56-41B9-BAB4-32A5EEA34F8B}tf56160789_win32</Template>
  <TotalTime>648</TotalTime>
  <Words>301</Words>
  <Application>Microsoft Office PowerPoint</Application>
  <PresentationFormat>Произвольный</PresentationFormat>
  <Paragraphs>48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1_РетроспективаVTI</vt:lpstr>
      <vt:lpstr>Мультимедиа и компьютерные презентации</vt:lpstr>
      <vt:lpstr>Презентация PowerPoint</vt:lpstr>
      <vt:lpstr>Мультимедиа – это технология, обеспечивающая одновременную работу со звуком, видеороликами, анимацией, графикой и текстами в интерактивном (диалоговом) режиме.</vt:lpstr>
      <vt:lpstr>Устройства мультимедиа</vt:lpstr>
      <vt:lpstr>Презентация </vt:lpstr>
      <vt:lpstr>Презентация PowerPoint</vt:lpstr>
      <vt:lpstr>Компьютерная презентация </vt:lpstr>
      <vt:lpstr>Применение компьютерных презентаций</vt:lpstr>
      <vt:lpstr>Мультимедийные программные средства</vt:lpstr>
      <vt:lpstr>Основные режимы в Microsoft PowerPoint </vt:lpstr>
      <vt:lpstr>Создание презентации</vt:lpstr>
      <vt:lpstr>Добавление слайда</vt:lpstr>
      <vt:lpstr>Добавление и форматирование текста</vt:lpstr>
      <vt:lpstr>Добавление картинок на слайд</vt:lpstr>
      <vt:lpstr>Домашнее задание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Компьютерные презентации</dc:title>
  <dc:creator>Татьяна Астахова</dc:creator>
  <cp:lastModifiedBy>Пользователь Windows</cp:lastModifiedBy>
  <cp:revision>61</cp:revision>
  <dcterms:created xsi:type="dcterms:W3CDTF">2021-06-06T18:40:23Z</dcterms:created>
  <dcterms:modified xsi:type="dcterms:W3CDTF">2022-04-05T22:44:50Z</dcterms:modified>
</cp:coreProperties>
</file>