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59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44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8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71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623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42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077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741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251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92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245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AC5E3-35A7-42DA-8606-77EB2624D94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1AF79-36E3-4AEB-A0C8-C99A92BA46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50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29400" y="1628555"/>
            <a:ext cx="4025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Империя Карла Великого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762000"/>
            <a:ext cx="3314467" cy="43184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6745" y="5234491"/>
            <a:ext cx="3997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Вспомните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чем прославились предшественники Карла?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68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1635" y="380998"/>
            <a:ext cx="3133360" cy="39290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" y="4418784"/>
            <a:ext cx="35136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768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814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 государством франков правил Карл, сын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Пипина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Короткого и внук Карла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Мартелла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По латинской форме его имени правители стран Европы стали называть себя королями.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584" y="296860"/>
            <a:ext cx="5832911" cy="41219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43421" y="4418784"/>
            <a:ext cx="54821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Карл проводил активные военные походы: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772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 – поход против королевства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лонгобардов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Итог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присоединение территорий Италии</a:t>
            </a: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778-811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годы – наступательные войны против арабов в Испании.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Итог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завоевание небольшой горной местности севернее Сарагосы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8236" y="5015825"/>
            <a:ext cx="1562100" cy="1562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566400" y="2743834"/>
            <a:ext cx="14414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Отражение похода против арабов в литературе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 rot="6643118">
            <a:off x="10693834" y="4471712"/>
            <a:ext cx="850900" cy="3683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6332" y="234671"/>
            <a:ext cx="1714500" cy="1714500"/>
          </a:xfrm>
          <a:prstGeom prst="rect">
            <a:avLst/>
          </a:prstGeom>
        </p:spPr>
      </p:pic>
      <p:sp>
        <p:nvSpPr>
          <p:cNvPr id="12" name="Стрелка вправо с вырезом 11"/>
          <p:cNvSpPr/>
          <p:nvPr/>
        </p:nvSpPr>
        <p:spPr>
          <a:xfrm rot="16200000">
            <a:off x="10842196" y="2168702"/>
            <a:ext cx="720725" cy="3556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72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853" y="281781"/>
            <a:ext cx="1982470" cy="355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3845083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791-803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годы – вторжение в аварские земли (район Дуная и Балкан). 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Итог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каганат прекратил существование, а славяне (проживали по соседству) признали зависимость от франков</a:t>
            </a: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772-804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годы – сражения с саксами с целью распространения христианства.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Итог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успешное присоединение территорий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735479"/>
            <a:ext cx="4305300" cy="28724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6800" y="3837781"/>
            <a:ext cx="4305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г. римский папа Лев III провёл церемонию коронации Карла Великого императорской короной в соборе св. Петра в Риме. В ходе церемонии Карл Великий провозглашался императором возрождённой Западной Римской империи. Столицей своей империи Карл Великий сделал город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Ахен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1800" y="848519"/>
            <a:ext cx="2573448" cy="26463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21800" y="3949700"/>
            <a:ext cx="27305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Коронация – церемония возложения короны на монарха, означающая вступление на престол и принятие всей полноты власти.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321799" y="3949699"/>
            <a:ext cx="2730501" cy="2031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642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2" y="1175325"/>
            <a:ext cx="2151068" cy="2820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2" y="3005566"/>
            <a:ext cx="2409590" cy="33893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5698" y="4134426"/>
            <a:ext cx="2579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период правления Карла произошел подъем просвещения, науки, искусства. Он вошел в историю как «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Каролингское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возрождение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584" y="390880"/>
            <a:ext cx="2321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Почему произошло «возрождение»?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7247" y="390880"/>
            <a:ext cx="2236398" cy="646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2645" y="325973"/>
            <a:ext cx="3382963" cy="24951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100" y="2469901"/>
            <a:ext cx="2354045" cy="36958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13191" y="319030"/>
            <a:ext cx="34186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Ведать школами при монастырях он поручил англосаксонскому учёному монаху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Алкуину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Алкуин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не только организовал обучение, но и написал первые учебники.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5508349" y="2189645"/>
            <a:ext cx="475534" cy="81592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1071" y="1385489"/>
            <a:ext cx="1759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7 свободных искусств, изучаемых в школах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8236" y="4872875"/>
            <a:ext cx="195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Книги, написанные в этот период, украшались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миниатюрами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9089" y="3054044"/>
            <a:ext cx="2060012" cy="21320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39089" y="5321300"/>
            <a:ext cx="2060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Эйнгард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написал «Жизнеописание Карла Великого»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4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8481" y="2512264"/>
            <a:ext cx="2705100" cy="1003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Император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суд, налоги, войско, казна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 стрелкой 5"/>
          <p:cNvCxnSpPr>
            <a:stCxn id="4" idx="2"/>
            <a:endCxn id="22" idx="0"/>
          </p:cNvCxnSpPr>
          <p:nvPr/>
        </p:nvCxnSpPr>
        <p:spPr>
          <a:xfrm flipH="1">
            <a:off x="1176098" y="3515564"/>
            <a:ext cx="434933" cy="1933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2"/>
            <a:endCxn id="11" idx="0"/>
          </p:cNvCxnSpPr>
          <p:nvPr/>
        </p:nvCxnSpPr>
        <p:spPr>
          <a:xfrm>
            <a:off x="1611031" y="3515564"/>
            <a:ext cx="796946" cy="10367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15" idx="0"/>
          </p:cNvCxnSpPr>
          <p:nvPr/>
        </p:nvCxnSpPr>
        <p:spPr>
          <a:xfrm>
            <a:off x="1611031" y="3515564"/>
            <a:ext cx="2906501" cy="1730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93564" y="4552325"/>
            <a:ext cx="2028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Государевы посланцы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3594" y="5246020"/>
            <a:ext cx="2047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Маркграфы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управляли приграничными территориями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548" y="5449010"/>
            <a:ext cx="21970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епископы, аббаты: управляли округами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00" y="383277"/>
            <a:ext cx="2644776" cy="196362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7720" y="373387"/>
            <a:ext cx="4611553" cy="3461691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3561026" y="781709"/>
            <a:ext cx="35188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Почему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распалась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империя? Многочисленные народы, завоёванные франками, подчинялись лишь силе оружия. Они продолжали жить по своим обычаям и говорили на разных языках.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трелка вправо с вырезом 56"/>
          <p:cNvSpPr/>
          <p:nvPr/>
        </p:nvSpPr>
        <p:spPr>
          <a:xfrm rot="3401196">
            <a:off x="4896508" y="3250592"/>
            <a:ext cx="1230701" cy="52994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5758860" y="3952892"/>
            <a:ext cx="35702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843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году три внука Карла Великого заключили в городе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Вердене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договор о разделе империи на три части. Центральная часть –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Лотарю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Восточная часть – Людовику Немецкому, Западная часть – Карлу Лысому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Стрелка вправо с вырезом 58"/>
          <p:cNvSpPr/>
          <p:nvPr/>
        </p:nvSpPr>
        <p:spPr>
          <a:xfrm rot="19064617">
            <a:off x="8942580" y="5694297"/>
            <a:ext cx="1029128" cy="4666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994900" y="4275326"/>
            <a:ext cx="2044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этих территориях позднее сформировались Германия, Франция, Австрия, Италия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Прямая со стрелкой 67"/>
          <p:cNvCxnSpPr>
            <a:stCxn id="4" idx="3"/>
            <a:endCxn id="69" idx="0"/>
          </p:cNvCxnSpPr>
          <p:nvPr/>
        </p:nvCxnSpPr>
        <p:spPr>
          <a:xfrm>
            <a:off x="2963581" y="3013914"/>
            <a:ext cx="1066240" cy="338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030141" y="3351996"/>
            <a:ext cx="1999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Императорский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двор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и совет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знати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025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6200" y="444500"/>
            <a:ext cx="50165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 Карле писали: «Одевался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скромно: сапоги из оленьей кожи, шелковая туника до колен, рубашка и штаны из льна. Единственным украшением был меч с серебряной рукояткой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проследите, как менялась «мода» европейских правителей Средневековья. Найдите описания других королей/царей/императоров и создайте альбом.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9" y="1010519"/>
            <a:ext cx="1003641" cy="10036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760" y="4152900"/>
            <a:ext cx="990940" cy="9909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67500" y="3632707"/>
            <a:ext cx="47371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Пипин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Короткий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Карл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Лысый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 Харальд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Прекрасноволосый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Эти правители получали прозвища из-за внешних признаков. А какие прозвища мы можем вспомнить еще? Было ли подобное в истории России? Найдите информацию и расскажите в классе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532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457</Words>
  <Application>Microsoft Office PowerPoint</Application>
  <PresentationFormat>Широкоэкранный</PresentationFormat>
  <Paragraphs>32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2023-10-01T15:02:02Z</dcterms:created>
  <dcterms:modified xsi:type="dcterms:W3CDTF">2023-10-02T18:57:03Z</dcterms:modified>
</cp:coreProperties>
</file>