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0080625" cy="7559675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3036" y="-1164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compatLnSpc="0"/>
          <a:lstStyle/>
          <a:p>
            <a:pPr hangingPunct="0">
              <a:defRPr sz="1400"/>
            </a:pPr>
            <a:endParaRPr lang="ru-RU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3847649" y="0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compatLnSpc="0"/>
          <a:lstStyle/>
          <a:p>
            <a:pPr algn="r" hangingPunct="0">
              <a:defRPr sz="1400"/>
            </a:pPr>
            <a:endParaRPr lang="ru-RU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9430471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="b" compatLnSpc="0"/>
          <a:lstStyle/>
          <a:p>
            <a:pPr hangingPunct="0">
              <a:defRPr sz="1400"/>
            </a:pPr>
            <a:endParaRPr lang="ru-RU" sz="1300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3847649" y="9430471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vert="horz" wrap="none" lIns="82467" tIns="41234" rIns="82467" bIns="41234" anchor="b" compatLnSpc="0"/>
          <a:lstStyle/>
          <a:p>
            <a:pPr algn="r" hangingPunct="0">
              <a:defRPr sz="1400"/>
            </a:pPr>
            <a:fld id="{92BBEF3F-0C95-413D-8A4E-F321A7E7D525}" type="slidenum">
              <a:pPr algn="r" hangingPunct="0">
                <a:defRPr sz="1400"/>
              </a:pPr>
              <a:t>‹#›</a:t>
            </a:fld>
            <a:endParaRPr lang="ru-RU" sz="1300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806288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4962525" cy="3722687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679797" y="4715068"/>
            <a:ext cx="5438050" cy="446673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ru-RU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3847649" y="0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ru-RU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9430471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ru-RU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3847649" y="9430471"/>
            <a:ext cx="2949994" cy="49600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ru-RU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0C829DE8-F94E-4CBE-8216-12634FC82EC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605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8350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8350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8350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8350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9937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9937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9937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8350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9937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9663" y="954088"/>
            <a:ext cx="4579937" cy="3435350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51743" y="4722756"/>
            <a:ext cx="4699661" cy="338554"/>
          </a:xfrm>
        </p:spPr>
        <p:txBody>
          <a:bodyPr>
            <a:spAutoFit/>
          </a:bodyPr>
          <a:lstStyle/>
          <a:p>
            <a:endParaRPr lang="ru-RU" sz="22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E5BC63C-DD09-4EFC-ADB4-0C953EB7120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63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314DE66-0D32-40D4-BBEF-21CDC79666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81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1FC97F-36AB-4925-9F09-75D0F183685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1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5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35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6655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7512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1275" y="2101850"/>
            <a:ext cx="4227513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2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8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6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19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546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1736EBE-97A3-4CFE-8C97-95F20F699BB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36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5474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0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555625"/>
            <a:ext cx="2151063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55625"/>
            <a:ext cx="6303962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7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2ED4D98-51C9-47C1-AD58-8ECF343CEB7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73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441EBE-08EA-42E3-A620-2D261AAB876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8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9CCB399-F1E1-423E-AD3C-D8EE049CABA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42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B0494D6-C8CC-43F7-AA1C-A1CDB13B197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74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8FBEE4-E8E3-459F-A14A-7889BB05047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76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57F4691-3822-42C6-B40E-A89668F68D7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EB2FBAA-7A0D-460F-BEF7-1A37AA0D968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10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61DD20F-66E2-414B-9C83-7EDB71366198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ru-RU" sz="24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414"/>
        </a:spcAft>
        <a:tabLst/>
        <a:defRPr lang="ru-RU" sz="24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360" y="1893960"/>
            <a:ext cx="9675000" cy="5666399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740879" y="555480"/>
            <a:ext cx="860832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740879" y="2101680"/>
            <a:ext cx="8608320" cy="4762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81399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856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ru-RU" sz="2400" b="1" i="0" u="none" strike="noStrike">
          <a:ln>
            <a:noFill/>
          </a:ln>
          <a:solidFill>
            <a:srgbClr val="333333"/>
          </a:solidFill>
          <a:latin typeface="Albany" pitchFamily="34"/>
          <a:ea typeface="Arial Unicode MS" pitchFamily="2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ru-RU" sz="2400" b="0" i="0" u="none" strike="noStrike">
          <a:ln>
            <a:noFill/>
          </a:ln>
          <a:solidFill>
            <a:srgbClr val="000000"/>
          </a:solidFill>
          <a:latin typeface="Albany" pitchFamily="34"/>
          <a:ea typeface="Arial Unicode MS" pitchFamily="2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340000" y="2160000"/>
            <a:ext cx="5685120" cy="41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40000" y="1080000"/>
            <a:ext cx="9000000" cy="5400000"/>
          </a:xfrm>
        </p:spPr>
        <p:txBody>
          <a:bodyPr>
            <a:spAutoFit/>
          </a:bodyPr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ru-RU"/>
              <a:t>           </a:t>
            </a:r>
            <a:r>
              <a:rPr lang="ru-RU" sz="3200">
                <a:latin typeface="Times New Roman" pitchFamily="18"/>
              </a:rPr>
              <a:t>Возникновение Черлидинга в России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520" y="540000"/>
            <a:ext cx="8826480" cy="744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marR="0" lvl="0" indent="-216000" algn="ctr" rtl="0" hangingPunct="0">
              <a:buNone/>
              <a:tabLst/>
            </a:pPr>
            <a:r>
              <a:rPr lang="ru-RU" sz="2600" b="0" i="0" u="none" strike="noStrike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Arial Unicode MS" pitchFamily="2"/>
                <a:cs typeface="Tahoma" pitchFamily="2"/>
              </a:rPr>
              <a:t>Помпоны (они же пипидастры) - это стильный атрибут болельщика (фанатская атрибутика)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0000" y="2340000"/>
            <a:ext cx="6120000" cy="4320000"/>
          </a:xfrm>
          <a:prstGeom prst="rect">
            <a:avLst/>
          </a:prstGeom>
          <a:noFill/>
          <a:ln w="36000">
            <a:solidFill>
              <a:srgbClr val="FFFFFF"/>
            </a:solidFill>
            <a:prstDash val="solid"/>
          </a:ln>
        </p:spPr>
      </p:pic>
      <p:sp>
        <p:nvSpPr>
          <p:cNvPr id="4" name="TextBox 3"/>
          <p:cNvSpPr txBox="1"/>
          <p:nvPr/>
        </p:nvSpPr>
        <p:spPr>
          <a:xfrm>
            <a:off x="6660000" y="2880000"/>
            <a:ext cx="3355920" cy="3420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Это </a:t>
            </a:r>
            <a:r>
              <a:rPr lang="ru-RU" sz="18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лучший способ </a:t>
            </a: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привлечь</a:t>
            </a:r>
            <a:endParaRPr lang="en-US" sz="18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dirty="0"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ru-RU" sz="18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к себе всеобщее внимание, </a:t>
            </a:r>
            <a:endParaRPr lang="en-US" sz="18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сделать </a:t>
            </a:r>
            <a:r>
              <a:rPr lang="ru-RU" sz="18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выступление ярким </a:t>
            </a: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и</a:t>
            </a:r>
            <a:endParaRPr lang="en-US" sz="18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18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ru-RU" sz="1800" b="0" i="0" u="none" strike="noStrike" kern="1200" dirty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красочным.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/>
              <a:t> 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719832" y="1763614"/>
            <a:ext cx="8926728" cy="1723549"/>
          </a:xfrm>
        </p:spPr>
        <p:txBody>
          <a:bodyPr wrap="square">
            <a:spAutoFit/>
          </a:bodyPr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 algn="ctr">
              <a:buNone/>
            </a:pPr>
            <a:r>
              <a:rPr lang="ru-RU" sz="2800" dirty="0" err="1">
                <a:latin typeface="Times New Roman" pitchFamily="18"/>
              </a:rPr>
              <a:t>Черлидинг</a:t>
            </a:r>
            <a:r>
              <a:rPr lang="ru-RU" sz="2800" dirty="0">
                <a:latin typeface="Times New Roman" pitchFamily="18"/>
              </a:rPr>
              <a:t> – это организованная поддержка спортивных команд во время соревнований. Однако, уже давно </a:t>
            </a:r>
            <a:r>
              <a:rPr lang="ru-RU" sz="2800" dirty="0" err="1">
                <a:latin typeface="Times New Roman" pitchFamily="18"/>
              </a:rPr>
              <a:t>черлидинг</a:t>
            </a:r>
            <a:r>
              <a:rPr lang="ru-RU" sz="2800" dirty="0">
                <a:latin typeface="Times New Roman" pitchFamily="18"/>
              </a:rPr>
              <a:t> стал больше, чем обычное выступление красивых болельщиц.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88" y="3707829"/>
            <a:ext cx="4376936" cy="3282702"/>
          </a:xfrm>
          <a:prstGeom prst="rect">
            <a:avLst/>
          </a:prstGeo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540000" y="1980000"/>
            <a:ext cx="4426560" cy="4989240"/>
          </a:xfrm>
        </p:spPr>
        <p:txBody>
          <a:bodyPr>
            <a:spAutoFit/>
          </a:bodyPr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en-US" sz="2200" dirty="0" smtClean="0">
                <a:latin typeface="Times New Roman" pitchFamily="18"/>
              </a:rPr>
              <a:t>    </a:t>
            </a:r>
            <a:r>
              <a:rPr lang="ru-RU" sz="2200" dirty="0" smtClean="0">
                <a:latin typeface="Times New Roman" pitchFamily="18"/>
              </a:rPr>
              <a:t>Российский </a:t>
            </a:r>
            <a:r>
              <a:rPr lang="ru-RU" sz="2200" dirty="0" err="1">
                <a:latin typeface="Times New Roman" pitchFamily="18"/>
              </a:rPr>
              <a:t>черлидинг</a:t>
            </a:r>
            <a:r>
              <a:rPr lang="ru-RU" sz="2200" dirty="0">
                <a:latin typeface="Times New Roman" pitchFamily="18"/>
              </a:rPr>
              <a:t> начал развиваться относительно недавно, первая команда была создана только в 1996 и функционировала в Москве при Детской лиге американского футбола.  Групп поддержки стало больше, во многих крупных городах открылись региональные федерации и объединения, которые впоследствии вошли в Российскую Федерацию </a:t>
            </a:r>
            <a:r>
              <a:rPr lang="ru-RU" sz="2200" dirty="0" err="1">
                <a:latin typeface="Times New Roman" pitchFamily="18"/>
              </a:rPr>
              <a:t>Черлидинга</a:t>
            </a:r>
            <a:r>
              <a:rPr lang="ru-RU" sz="2200" dirty="0">
                <a:latin typeface="Times New Roman" pitchFamily="18"/>
              </a:rPr>
              <a:t>.</a:t>
            </a:r>
          </a:p>
          <a:p>
            <a:pPr lvl="0">
              <a:buNone/>
            </a:pPr>
            <a:endParaRPr lang="ru-RU" sz="1600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040000" y="1938600"/>
            <a:ext cx="4860000" cy="3821400"/>
          </a:xfr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 sz="2000">
                <a:latin typeface="Times New Roman" pitchFamily="18"/>
              </a:rPr>
              <a:t>Затем групп поддержки стало больше, во многих крупных городах открылись региональные федерации и объединения, которые впоследствии вошли в Российскую Федерацию Черлидинга.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0000" y="3780000"/>
            <a:ext cx="3960000" cy="335124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680000" y="1980000"/>
            <a:ext cx="4966560" cy="3405240"/>
          </a:xfrm>
          <a:ln w="36000">
            <a:solidFill>
              <a:srgbClr val="FFFFFF"/>
            </a:solidFill>
            <a:prstDash val="solid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>
                <a:latin typeface="Times New Roman" pitchFamily="18"/>
              </a:rPr>
              <a:t>12 февраля 2007 года черлидинг в России был официально признан видом спорта!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0000" y="2030760"/>
            <a:ext cx="7380000" cy="4989240"/>
          </a:xfrm>
          <a:ln w="36000">
            <a:solidFill>
              <a:srgbClr val="FFFFFF"/>
            </a:solidFill>
            <a:prstDash val="solid"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211680"/>
            <a:ext cx="9071640" cy="1441800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 sz="2000"/>
              <a:t/>
            </a:r>
            <a:br>
              <a:rPr lang="ru-RU" sz="2000"/>
            </a:br>
            <a:r>
              <a:rPr lang="ru-RU" sz="2000">
                <a:latin typeface="Times New Roman" pitchFamily="18"/>
              </a:rPr>
              <a:t>В 1998 году была основана Международная федерация черлидинга, куда впоследствии, помимо стран-членов европейской ассоциации, вошла Япония — страна, где в 2001 г. в Токио состоялся первый чемпионат мира по черлидингу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80000" y="1980000"/>
            <a:ext cx="7920000" cy="5431320"/>
          </a:xfrm>
          <a:ln w="36000">
            <a:solidFill>
              <a:srgbClr val="FFFFFF"/>
            </a:solidFill>
            <a:prstDash val="solid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 sz="3600">
                <a:latin typeface="Times New Roman" pitchFamily="18"/>
              </a:rPr>
              <a:t>Сейчас черлидинг не просто вид спорта, так как в его состав входят и танцы.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0000" y="4500000"/>
            <a:ext cx="4860000" cy="288000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680000" y="1980000"/>
            <a:ext cx="5220000" cy="3600000"/>
          </a:xfrm>
          <a:ln w="36000">
            <a:solidFill>
              <a:srgbClr val="FFFFFF"/>
            </a:solidFill>
            <a:prstDash val="solid"/>
          </a:ln>
        </p:spPr>
      </p:pic>
      <p:sp>
        <p:nvSpPr>
          <p:cNvPr id="5" name="TextBox 4"/>
          <p:cNvSpPr txBox="1"/>
          <p:nvPr/>
        </p:nvSpPr>
        <p:spPr>
          <a:xfrm>
            <a:off x="360000" y="1879200"/>
            <a:ext cx="2880000" cy="26208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600" b="0" i="0" u="none" strike="noStrike" kern="1200" dirty="0">
              <a:ln>
                <a:noFill/>
              </a:ln>
              <a:latin typeface="Times New Roman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127080"/>
            <a:ext cx="9071640" cy="1610640"/>
          </a:xfrm>
        </p:spPr>
        <p:txBody>
          <a:bodyPr>
            <a:spAutoFit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1600">
                <a:latin typeface="Times New Roman" pitchFamily="18"/>
              </a:rPr>
              <a:t>Чемпионаты по черлидингу проводятся в нескольких номинациях: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Чир; 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Чир-данс;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Чир-микс;  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Групповой стант;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Индивидуальный черлидер; </a:t>
            </a:r>
            <a:br>
              <a:rPr lang="ru-RU" sz="1600">
                <a:latin typeface="Times New Roman" pitchFamily="18"/>
              </a:rPr>
            </a:br>
            <a:r>
              <a:rPr lang="ru-RU" sz="1600">
                <a:latin typeface="Times New Roman" pitchFamily="18"/>
              </a:rPr>
              <a:t>•    Партнерский стант.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77759" y="3060000"/>
            <a:ext cx="4242240" cy="318636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780000" y="720000"/>
            <a:ext cx="2920680" cy="1914479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840000" y="180000"/>
            <a:ext cx="3082320" cy="2085839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6" name="Рисунок 5"/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384320" y="2700000"/>
            <a:ext cx="2515680" cy="378000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7" name="Рисунок 6"/>
          <p:cNvPicPr>
            <a:picLocks noGrp="1" noChangeAspect="1"/>
          </p:cNvPicPr>
          <p:nvPr>
            <p:ph type="pic" idx="4294967295"/>
          </p:nvPr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360000" y="4680000"/>
            <a:ext cx="3782160" cy="252000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8" name="Рисунок 7"/>
          <p:cNvPicPr>
            <a:picLocks noGrp="1" noChangeAspect="1"/>
          </p:cNvPicPr>
          <p:nvPr>
            <p:ph type="pic" idx="4294967295"/>
          </p:nvPr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360000" y="1980000"/>
            <a:ext cx="3416400" cy="2279160"/>
          </a:xfrm>
          <a:ln w="36000">
            <a:solidFill>
              <a:srgbClr val="FFFFFF"/>
            </a:solidFill>
            <a:prstDash val="solid"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>
              <a:buNone/>
            </a:pPr>
            <a:r>
              <a:rPr lang="ru-RU" sz="1500">
                <a:latin typeface="Times New Roman" pitchFamily="18"/>
              </a:rPr>
              <a:t>Одежда – это один из главных атрибутов в черлидинге, которым танцовщицы пытаются воздействовать на зрителя. Как правило, исполнители выступают в спортивных коротких шортах и майках. Если номер выполняется в поддержку какой-то спортивной команды, то и цвета одежды будут использоваться именно этого клуба. Когда выступление происходит на каком-либо соревновании среди черлидеров, тогда каждая группа поддержки выступает в форме своего танцевального коллектива.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0000" y="1620000"/>
            <a:ext cx="5508360" cy="3668040"/>
          </a:xfrm>
          <a:ln w="36000">
            <a:solidFill>
              <a:srgbClr val="FFFFFF"/>
            </a:solidFill>
            <a:prstDash val="solid"/>
          </a:ln>
        </p:spPr>
      </p:pic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035599" y="3855959"/>
            <a:ext cx="5864400" cy="3524040"/>
          </a:xfrm>
          <a:ln w="36000">
            <a:solidFill>
              <a:srgbClr val="FFFFFF"/>
            </a:solidFill>
            <a:prstDash val="solid"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240</Words>
  <Application>Microsoft Office PowerPoint</Application>
  <PresentationFormat>Произвольный</PresentationFormat>
  <Paragraphs>16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Обычный</vt:lpstr>
      <vt:lpstr>lyt-cool</vt:lpstr>
      <vt:lpstr>Презентация PowerPoint</vt:lpstr>
      <vt:lpstr> </vt:lpstr>
      <vt:lpstr>Презентация PowerPoint</vt:lpstr>
      <vt:lpstr>Затем групп поддержки стало больше, во многих крупных городах открылись региональные федерации и объединения, которые впоследствии вошли в Российскую Федерацию Черлидинга.</vt:lpstr>
      <vt:lpstr>12 февраля 2007 года черлидинг в России был официально признан видом спорта!</vt:lpstr>
      <vt:lpstr> В 1998 году была основана Международная федерация черлидинга, куда впоследствии, помимо стран-членов европейской ассоциации, вошла Япония — страна, где в 2001 г. в Токио состоялся первый чемпионат мира по черлидингу</vt:lpstr>
      <vt:lpstr>Сейчас черлидинг не просто вид спорта, так как в его состав входят и танцы.</vt:lpstr>
      <vt:lpstr>Чемпионаты по черлидингу проводятся в нескольких номинациях: •    Чир;  •    Чир-данс; •    Чир-микс;   •    Групповой стант; •    Индивидуальный черлидер;  •    Партнерский стант.</vt:lpstr>
      <vt:lpstr>Одежда – это один из главных атрибутов в черлидинге, которым танцовщицы пытаются воздействовать на зрителя. Как правило, исполнители выступают в спортивных коротких шортах и майках. Если номер выполняется в поддержку какой-то спортивной команды, то и цвета одежды будут использоваться именно этого клуба. Когда выступление происходит на каком-либо соревновании среди черлидеров, тогда каждая группа поддержки выступает в форме своего танцевального коллектива.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Никитина Светлана</cp:lastModifiedBy>
  <cp:revision>7</cp:revision>
  <cp:lastPrinted>2018-10-25T14:01:35Z</cp:lastPrinted>
  <dcterms:created xsi:type="dcterms:W3CDTF">2016-04-20T16:03:57Z</dcterms:created>
  <dcterms:modified xsi:type="dcterms:W3CDTF">2018-10-25T14:02:45Z</dcterms:modified>
</cp:coreProperties>
</file>