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5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Layouts/slideLayout59.xml" ContentType="application/vnd.openxmlformats-officedocument.presentationml.slide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  <p:sldMasterId id="2147483655" r:id="rId3"/>
    <p:sldMasterId id="2147483659" r:id="rId4"/>
    <p:sldMasterId id="2147483661" r:id="rId5"/>
  </p:sldMasterIdLst>
  <p:sldIdLst>
    <p:sldId id="256" r:id="rId6"/>
    <p:sldId id="261" r:id="rId7"/>
    <p:sldId id="271" r:id="rId8"/>
    <p:sldId id="292" r:id="rId9"/>
    <p:sldId id="258" r:id="rId10"/>
    <p:sldId id="260" r:id="rId11"/>
    <p:sldId id="264" r:id="rId12"/>
    <p:sldId id="262" r:id="rId13"/>
    <p:sldId id="269" r:id="rId14"/>
    <p:sldId id="280" r:id="rId15"/>
    <p:sldId id="295" r:id="rId16"/>
    <p:sldId id="293" r:id="rId17"/>
    <p:sldId id="279" r:id="rId18"/>
    <p:sldId id="276" r:id="rId19"/>
    <p:sldId id="282" r:id="rId20"/>
    <p:sldId id="284" r:id="rId21"/>
    <p:sldId id="278" r:id="rId22"/>
    <p:sldId id="289" r:id="rId2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E0529"/>
    <a:srgbClr val="CC99FF"/>
    <a:srgbClr val="FF33CC"/>
    <a:srgbClr val="0066CC"/>
    <a:srgbClr val="FF6600"/>
    <a:srgbClr val="3333FF"/>
    <a:srgbClr val="CC66FF"/>
    <a:srgbClr val="FF0000"/>
    <a:srgbClr val="00CC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9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322403-D324-476A-8073-09D590B195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 dir="in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303E2B-D840-46BA-9061-BADA52EE6D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 dir="in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20D81E-77DB-4EDE-897D-5E0C90CC92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 dir="in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8DB40F-248E-4CBC-A67E-26C9D7B820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 dir="in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Заголовок, два объект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40ACB2-D441-4B8A-A12A-222DCE16E9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 dir="in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-6350" y="20638"/>
            <a:ext cx="9144000" cy="6858000"/>
            <a:chOff x="0" y="0"/>
            <a:chExt cx="5760" cy="4320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7" name="Freeform 5"/>
          <p:cNvSpPr>
            <a:spLocks/>
          </p:cNvSpPr>
          <p:nvPr/>
        </p:nvSpPr>
        <p:spPr bwMode="hidden">
          <a:xfrm>
            <a:off x="6242050" y="6269038"/>
            <a:ext cx="2895600" cy="609600"/>
          </a:xfrm>
          <a:custGeom>
            <a:avLst/>
            <a:gdLst/>
            <a:ahLst/>
            <a:cxnLst>
              <a:cxn ang="0">
                <a:pos x="5748" y="246"/>
              </a:cxn>
              <a:cxn ang="0">
                <a:pos x="0" y="246"/>
              </a:cxn>
              <a:cxn ang="0">
                <a:pos x="0" y="0"/>
              </a:cxn>
              <a:cxn ang="0">
                <a:pos x="5748" y="0"/>
              </a:cxn>
              <a:cxn ang="0">
                <a:pos x="5748" y="246"/>
              </a:cxn>
              <a:cxn ang="0">
                <a:pos x="5748" y="246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grpSp>
        <p:nvGrpSpPr>
          <p:cNvPr id="8" name="Group 6"/>
          <p:cNvGrpSpPr>
            <a:grpSpLocks/>
          </p:cNvGrpSpPr>
          <p:nvPr/>
        </p:nvGrpSpPr>
        <p:grpSpPr bwMode="auto">
          <a:xfrm>
            <a:off x="-1588" y="6034088"/>
            <a:ext cx="7845426" cy="850900"/>
            <a:chOff x="0" y="3792"/>
            <a:chExt cx="4942" cy="536"/>
          </a:xfrm>
        </p:grpSpPr>
        <p:sp>
          <p:nvSpPr>
            <p:cNvPr id="9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10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6" cy="536"/>
              <a:chOff x="2486" y="3792"/>
              <a:chExt cx="2456" cy="536"/>
            </a:xfrm>
          </p:grpSpPr>
          <p:sp>
            <p:nvSpPr>
              <p:cNvPr id="12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4" cy="529"/>
              </a:xfrm>
              <a:custGeom>
                <a:avLst/>
                <a:gdLst/>
                <a:ahLst/>
                <a:cxnLst>
                  <a:cxn ang="0">
                    <a:pos x="636" y="373"/>
                  </a:cxn>
                  <a:cxn ang="0">
                    <a:pos x="495" y="370"/>
                  </a:cxn>
                  <a:cxn ang="0">
                    <a:pos x="280" y="249"/>
                  </a:cxn>
                  <a:cxn ang="0">
                    <a:pos x="127" y="66"/>
                  </a:cxn>
                  <a:cxn ang="0">
                    <a:pos x="0" y="0"/>
                  </a:cxn>
                  <a:cxn ang="0">
                    <a:pos x="22" y="26"/>
                  </a:cxn>
                  <a:cxn ang="0">
                    <a:pos x="0" y="65"/>
                  </a:cxn>
                  <a:cxn ang="0">
                    <a:pos x="30" y="119"/>
                  </a:cxn>
                  <a:cxn ang="0">
                    <a:pos x="75" y="243"/>
                  </a:cxn>
                  <a:cxn ang="0">
                    <a:pos x="45" y="422"/>
                  </a:cxn>
                  <a:cxn ang="0">
                    <a:pos x="200" y="329"/>
                  </a:cxn>
                  <a:cxn ang="0">
                    <a:pos x="592" y="527"/>
                  </a:cxn>
                  <a:cxn ang="0">
                    <a:pos x="994" y="529"/>
                  </a:cxn>
                  <a:cxn ang="0">
                    <a:pos x="828" y="473"/>
                  </a:cxn>
                  <a:cxn ang="0">
                    <a:pos x="636" y="373"/>
                  </a:cxn>
                </a:cxnLst>
                <a:rect l="0" t="0" r="r" b="b"/>
                <a:pathLst>
                  <a:path w="994" h="529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592" y="527"/>
                    </a:lnTo>
                    <a:lnTo>
                      <a:pt x="994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54" y="18"/>
                  </a:cxn>
                  <a:cxn ang="0">
                    <a:pos x="24" y="30"/>
                  </a:cxn>
                  <a:cxn ang="0">
                    <a:pos x="18" y="66"/>
                  </a:cxn>
                  <a:cxn ang="0">
                    <a:pos x="42" y="114"/>
                  </a:cxn>
                  <a:cxn ang="0">
                    <a:pos x="48" y="162"/>
                  </a:cxn>
                  <a:cxn ang="0">
                    <a:pos x="0" y="353"/>
                  </a:cxn>
                  <a:cxn ang="0">
                    <a:pos x="54" y="233"/>
                  </a:cxn>
                  <a:cxn ang="0">
                    <a:pos x="84" y="216"/>
                  </a:cxn>
                  <a:cxn ang="0">
                    <a:pos x="126" y="126"/>
                  </a:cxn>
                  <a:cxn ang="0">
                    <a:pos x="144" y="120"/>
                  </a:cxn>
                  <a:cxn ang="0">
                    <a:pos x="144" y="90"/>
                  </a:cxn>
                  <a:cxn ang="0">
                    <a:pos x="186" y="66"/>
                  </a:cxn>
                  <a:cxn ang="0">
                    <a:pos x="162" y="60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2" y="13"/>
                  </a:cxn>
                  <a:cxn ang="0">
                    <a:pos x="0" y="40"/>
                  </a:cxn>
                  <a:cxn ang="0">
                    <a:pos x="60" y="121"/>
                  </a:cxn>
                  <a:cxn ang="0">
                    <a:pos x="310" y="271"/>
                  </a:cxn>
                  <a:cxn ang="0">
                    <a:pos x="290" y="139"/>
                  </a:cxn>
                  <a:cxn ang="0">
                    <a:pos x="378" y="76"/>
                  </a:cxn>
                  <a:cxn ang="0">
                    <a:pos x="251" y="94"/>
                  </a:cxn>
                  <a:cxn ang="0">
                    <a:pos x="90" y="54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5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/>
                <a:ahLst/>
                <a:cxnLst>
                  <a:cxn ang="0">
                    <a:pos x="114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6"/>
                  </a:cxn>
                  <a:cxn ang="0">
                    <a:pos x="6" y="18"/>
                  </a:cxn>
                  <a:cxn ang="0">
                    <a:pos x="0" y="24"/>
                  </a:cxn>
                  <a:cxn ang="0">
                    <a:pos x="78" y="60"/>
                  </a:cxn>
                  <a:cxn ang="0">
                    <a:pos x="96" y="42"/>
                  </a:cxn>
                  <a:cxn ang="0">
                    <a:pos x="155" y="66"/>
                  </a:cxn>
                  <a:cxn ang="0">
                    <a:pos x="126" y="24"/>
                  </a:cxn>
                  <a:cxn ang="0">
                    <a:pos x="149" y="0"/>
                  </a:cxn>
                  <a:cxn ang="0">
                    <a:pos x="114" y="0"/>
                  </a:cxn>
                  <a:cxn ang="0">
                    <a:pos x="114" y="0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6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/>
                <a:ahLst/>
                <a:cxnLst>
                  <a:cxn ang="0">
                    <a:pos x="6" y="36"/>
                  </a:cxn>
                  <a:cxn ang="0">
                    <a:pos x="0" y="18"/>
                  </a:cxn>
                  <a:cxn ang="0">
                    <a:pos x="12" y="6"/>
                  </a:cxn>
                  <a:cxn ang="0">
                    <a:pos x="0" y="6"/>
                  </a:cxn>
                  <a:cxn ang="0">
                    <a:pos x="12" y="6"/>
                  </a:cxn>
                  <a:cxn ang="0">
                    <a:pos x="24" y="6"/>
                  </a:cxn>
                  <a:cxn ang="0">
                    <a:pos x="36" y="6"/>
                  </a:cxn>
                  <a:cxn ang="0">
                    <a:pos x="42" y="0"/>
                  </a:cxn>
                  <a:cxn ang="0">
                    <a:pos x="30" y="18"/>
                  </a:cxn>
                  <a:cxn ang="0">
                    <a:pos x="42" y="48"/>
                  </a:cxn>
                  <a:cxn ang="0">
                    <a:pos x="12" y="72"/>
                  </a:cxn>
                  <a:cxn ang="0">
                    <a:pos x="6" y="36"/>
                  </a:cxn>
                  <a:cxn ang="0">
                    <a:pos x="6" y="36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11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17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18" name="Freeform 16"/>
            <p:cNvSpPr>
              <a:spLocks/>
            </p:cNvSpPr>
            <p:nvPr userDrawn="1"/>
          </p:nvSpPr>
          <p:spPr bwMode="auto">
            <a:xfrm>
              <a:off x="1196" y="3793"/>
              <a:ext cx="365" cy="291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0" y="60"/>
                </a:cxn>
                <a:cxn ang="0">
                  <a:pos x="66" y="108"/>
                </a:cxn>
                <a:cxn ang="0">
                  <a:pos x="143" y="180"/>
                </a:cxn>
                <a:cxn ang="0">
                  <a:pos x="191" y="168"/>
                </a:cxn>
                <a:cxn ang="0">
                  <a:pos x="341" y="287"/>
                </a:cxn>
                <a:cxn ang="0">
                  <a:pos x="305" y="174"/>
                </a:cxn>
                <a:cxn ang="0">
                  <a:pos x="365" y="132"/>
                </a:cxn>
                <a:cxn ang="0">
                  <a:pos x="359" y="126"/>
                </a:cxn>
                <a:cxn ang="0">
                  <a:pos x="335" y="114"/>
                </a:cxn>
                <a:cxn ang="0">
                  <a:pos x="299" y="90"/>
                </a:cxn>
                <a:cxn ang="0">
                  <a:pos x="257" y="72"/>
                </a:cxn>
                <a:cxn ang="0">
                  <a:pos x="215" y="54"/>
                </a:cxn>
                <a:cxn ang="0">
                  <a:pos x="173" y="36"/>
                </a:cxn>
                <a:cxn ang="0">
                  <a:pos x="143" y="24"/>
                </a:cxn>
                <a:cxn ang="0">
                  <a:pos x="131" y="18"/>
                </a:cxn>
                <a:cxn ang="0">
                  <a:pos x="107" y="18"/>
                </a:cxn>
                <a:cxn ang="0">
                  <a:pos x="95" y="18"/>
                </a:cxn>
                <a:cxn ang="0">
                  <a:pos x="72" y="12"/>
                </a:cxn>
                <a:cxn ang="0">
                  <a:pos x="66" y="12"/>
                </a:cxn>
                <a:cxn ang="0">
                  <a:pos x="54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24" y="24"/>
                </a:cxn>
                <a:cxn ang="0">
                  <a:pos x="24" y="24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" name="Freeform 17"/>
            <p:cNvSpPr>
              <a:spLocks/>
            </p:cNvSpPr>
            <p:nvPr userDrawn="1"/>
          </p:nvSpPr>
          <p:spPr bwMode="auto">
            <a:xfrm>
              <a:off x="1943" y="3829"/>
              <a:ext cx="2033" cy="499"/>
            </a:xfrm>
            <a:custGeom>
              <a:avLst/>
              <a:gdLst/>
              <a:ahLst/>
              <a:cxnLst>
                <a:cxn ang="0">
                  <a:pos x="186" y="18"/>
                </a:cxn>
                <a:cxn ang="0">
                  <a:pos x="138" y="6"/>
                </a:cxn>
                <a:cxn ang="0">
                  <a:pos x="96" y="0"/>
                </a:cxn>
                <a:cxn ang="0">
                  <a:pos x="36" y="0"/>
                </a:cxn>
                <a:cxn ang="0">
                  <a:pos x="12" y="25"/>
                </a:cxn>
                <a:cxn ang="0">
                  <a:pos x="0" y="128"/>
                </a:cxn>
                <a:cxn ang="0">
                  <a:pos x="60" y="104"/>
                </a:cxn>
                <a:cxn ang="0">
                  <a:pos x="90" y="134"/>
                </a:cxn>
                <a:cxn ang="0">
                  <a:pos x="150" y="153"/>
                </a:cxn>
                <a:cxn ang="0">
                  <a:pos x="209" y="273"/>
                </a:cxn>
                <a:cxn ang="0">
                  <a:pos x="401" y="359"/>
                </a:cxn>
                <a:cxn ang="0">
                  <a:pos x="777" y="359"/>
                </a:cxn>
                <a:cxn ang="0">
                  <a:pos x="2033" y="499"/>
                </a:cxn>
                <a:cxn ang="0">
                  <a:pos x="2033" y="499"/>
                </a:cxn>
                <a:cxn ang="0">
                  <a:pos x="1991" y="493"/>
                </a:cxn>
                <a:cxn ang="0">
                  <a:pos x="676" y="243"/>
                </a:cxn>
                <a:cxn ang="0">
                  <a:pos x="514" y="159"/>
                </a:cxn>
                <a:cxn ang="0">
                  <a:pos x="425" y="110"/>
                </a:cxn>
                <a:cxn ang="0">
                  <a:pos x="365" y="92"/>
                </a:cxn>
                <a:cxn ang="0">
                  <a:pos x="281" y="61"/>
                </a:cxn>
                <a:cxn ang="0">
                  <a:pos x="186" y="18"/>
                </a:cxn>
                <a:cxn ang="0">
                  <a:pos x="186" y="18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" name="Freeform 18"/>
            <p:cNvSpPr>
              <a:spLocks/>
            </p:cNvSpPr>
            <p:nvPr userDrawn="1"/>
          </p:nvSpPr>
          <p:spPr bwMode="auto">
            <a:xfrm>
              <a:off x="1830" y="3823"/>
              <a:ext cx="71" cy="61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6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29" y="18"/>
                </a:cxn>
                <a:cxn ang="0">
                  <a:pos x="53" y="18"/>
                </a:cxn>
                <a:cxn ang="0">
                  <a:pos x="59" y="30"/>
                </a:cxn>
                <a:cxn ang="0">
                  <a:pos x="65" y="42"/>
                </a:cxn>
                <a:cxn ang="0">
                  <a:pos x="71" y="54"/>
                </a:cxn>
                <a:cxn ang="0">
                  <a:pos x="71" y="60"/>
                </a:cxn>
                <a:cxn ang="0">
                  <a:pos x="59" y="54"/>
                </a:cxn>
                <a:cxn ang="0">
                  <a:pos x="47" y="42"/>
                </a:cxn>
                <a:cxn ang="0">
                  <a:pos x="23" y="30"/>
                </a:cxn>
                <a:cxn ang="0">
                  <a:pos x="23" y="36"/>
                </a:cxn>
                <a:cxn ang="0">
                  <a:pos x="18" y="42"/>
                </a:cxn>
                <a:cxn ang="0">
                  <a:pos x="12" y="48"/>
                </a:cxn>
                <a:cxn ang="0">
                  <a:pos x="6" y="48"/>
                </a:cxn>
                <a:cxn ang="0">
                  <a:pos x="6" y="48"/>
                </a:cxn>
                <a:cxn ang="0">
                  <a:pos x="6" y="36"/>
                </a:cxn>
                <a:cxn ang="0">
                  <a:pos x="0" y="18"/>
                </a:cxn>
                <a:cxn ang="0">
                  <a:pos x="0" y="18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" name="Freeform 19"/>
            <p:cNvSpPr>
              <a:spLocks/>
            </p:cNvSpPr>
            <p:nvPr userDrawn="1"/>
          </p:nvSpPr>
          <p:spPr bwMode="auto">
            <a:xfrm>
              <a:off x="855" y="3842"/>
              <a:ext cx="161" cy="164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48" y="6"/>
                </a:cxn>
                <a:cxn ang="0">
                  <a:pos x="72" y="6"/>
                </a:cxn>
                <a:cxn ang="0">
                  <a:pos x="114" y="12"/>
                </a:cxn>
                <a:cxn ang="0">
                  <a:pos x="96" y="54"/>
                </a:cxn>
                <a:cxn ang="0">
                  <a:pos x="96" y="60"/>
                </a:cxn>
                <a:cxn ang="0">
                  <a:pos x="102" y="72"/>
                </a:cxn>
                <a:cxn ang="0">
                  <a:pos x="108" y="84"/>
                </a:cxn>
                <a:cxn ang="0">
                  <a:pos x="120" y="96"/>
                </a:cxn>
                <a:cxn ang="0">
                  <a:pos x="143" y="114"/>
                </a:cxn>
                <a:cxn ang="0">
                  <a:pos x="155" y="138"/>
                </a:cxn>
                <a:cxn ang="0">
                  <a:pos x="161" y="156"/>
                </a:cxn>
                <a:cxn ang="0">
                  <a:pos x="161" y="162"/>
                </a:cxn>
                <a:cxn ang="0">
                  <a:pos x="96" y="102"/>
                </a:cxn>
                <a:cxn ang="0">
                  <a:pos x="30" y="54"/>
                </a:cxn>
                <a:cxn ang="0">
                  <a:pos x="0" y="0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2" name="Freeform 20"/>
            <p:cNvSpPr>
              <a:spLocks/>
            </p:cNvSpPr>
            <p:nvPr userDrawn="1"/>
          </p:nvSpPr>
          <p:spPr bwMode="auto">
            <a:xfrm>
              <a:off x="706" y="3854"/>
              <a:ext cx="59" cy="61"/>
            </a:xfrm>
            <a:custGeom>
              <a:avLst/>
              <a:gdLst/>
              <a:ahLst/>
              <a:cxnLst>
                <a:cxn ang="0">
                  <a:pos x="59" y="6"/>
                </a:cxn>
                <a:cxn ang="0">
                  <a:pos x="41" y="30"/>
                </a:cxn>
                <a:cxn ang="0">
                  <a:pos x="41" y="36"/>
                </a:cxn>
                <a:cxn ang="0">
                  <a:pos x="47" y="42"/>
                </a:cxn>
                <a:cxn ang="0">
                  <a:pos x="53" y="54"/>
                </a:cxn>
                <a:cxn ang="0">
                  <a:pos x="53" y="60"/>
                </a:cxn>
                <a:cxn ang="0">
                  <a:pos x="47" y="54"/>
                </a:cxn>
                <a:cxn ang="0">
                  <a:pos x="35" y="48"/>
                </a:cxn>
                <a:cxn ang="0">
                  <a:pos x="23" y="36"/>
                </a:cxn>
                <a:cxn ang="0">
                  <a:pos x="17" y="30"/>
                </a:cxn>
                <a:cxn ang="0">
                  <a:pos x="0" y="0"/>
                </a:cxn>
                <a:cxn ang="0">
                  <a:pos x="59" y="6"/>
                </a:cxn>
                <a:cxn ang="0">
                  <a:pos x="59" y="6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3" name="Freeform 21"/>
            <p:cNvSpPr>
              <a:spLocks/>
            </p:cNvSpPr>
            <p:nvPr userDrawn="1"/>
          </p:nvSpPr>
          <p:spPr bwMode="auto">
            <a:xfrm>
              <a:off x="395" y="3811"/>
              <a:ext cx="245" cy="207"/>
            </a:xfrm>
            <a:custGeom>
              <a:avLst/>
              <a:gdLst/>
              <a:ahLst/>
              <a:cxnLst>
                <a:cxn ang="0">
                  <a:pos x="233" y="36"/>
                </a:cxn>
                <a:cxn ang="0">
                  <a:pos x="245" y="42"/>
                </a:cxn>
                <a:cxn ang="0">
                  <a:pos x="209" y="84"/>
                </a:cxn>
                <a:cxn ang="0">
                  <a:pos x="143" y="132"/>
                </a:cxn>
                <a:cxn ang="0">
                  <a:pos x="167" y="156"/>
                </a:cxn>
                <a:cxn ang="0">
                  <a:pos x="179" y="204"/>
                </a:cxn>
                <a:cxn ang="0">
                  <a:pos x="77" y="132"/>
                </a:cxn>
                <a:cxn ang="0">
                  <a:pos x="47" y="84"/>
                </a:cxn>
                <a:cxn ang="0">
                  <a:pos x="89" y="66"/>
                </a:cxn>
                <a:cxn ang="0">
                  <a:pos x="59" y="36"/>
                </a:cxn>
                <a:cxn ang="0">
                  <a:pos x="0" y="12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12" y="0"/>
                </a:cxn>
                <a:cxn ang="0">
                  <a:pos x="47" y="6"/>
                </a:cxn>
                <a:cxn ang="0">
                  <a:pos x="77" y="6"/>
                </a:cxn>
                <a:cxn ang="0">
                  <a:pos x="83" y="6"/>
                </a:cxn>
                <a:cxn ang="0">
                  <a:pos x="89" y="6"/>
                </a:cxn>
                <a:cxn ang="0">
                  <a:pos x="101" y="12"/>
                </a:cxn>
                <a:cxn ang="0">
                  <a:pos x="125" y="12"/>
                </a:cxn>
                <a:cxn ang="0">
                  <a:pos x="143" y="18"/>
                </a:cxn>
                <a:cxn ang="0">
                  <a:pos x="149" y="18"/>
                </a:cxn>
                <a:cxn ang="0">
                  <a:pos x="149" y="18"/>
                </a:cxn>
                <a:cxn ang="0">
                  <a:pos x="203" y="24"/>
                </a:cxn>
                <a:cxn ang="0">
                  <a:pos x="233" y="36"/>
                </a:cxn>
                <a:cxn ang="0">
                  <a:pos x="233" y="36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3334" name="Rectangle 22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447800"/>
            <a:ext cx="8229600" cy="1736725"/>
          </a:xfrm>
        </p:spPr>
        <p:txBody>
          <a:bodyPr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3335" name="Rectangle 2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429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17A959-D08A-4F7A-B8D2-75DA0DC285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26" name="Rectangle 26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5AAAAE-54BA-47A3-8CEF-0EA5F22F91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C2F09B-303A-49E2-BFF4-CE9C8EF2A3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B10E49-FF61-4CEA-8936-5710136901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3BA546-B76B-41E1-8F9C-394F621A1D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B70A7C-49FE-4362-9F1E-5982D992B0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4EC48F-CFC8-420F-912C-313DED9CC8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 dir="in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83145B-737A-4210-9A7E-A62D054029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A36053-C824-42B3-97B0-2A86D7B4A0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80474E-906F-4797-B002-A048C2809A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DDAF52-DBC8-4FC0-83F7-B24DF22062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5867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1B0FA3-433B-4702-B62A-04C500B149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185" y="1604"/>
              <a:ext cx="449" cy="299"/>
              <a:chOff x="720" y="336"/>
              <a:chExt cx="624" cy="432"/>
            </a:xfrm>
          </p:grpSpPr>
          <p:sp>
            <p:nvSpPr>
              <p:cNvPr id="12" name="Rectangle 4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" name="Rectangle 5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6" name="Group 6"/>
            <p:cNvGrpSpPr>
              <a:grpSpLocks/>
            </p:cNvGrpSpPr>
            <p:nvPr/>
          </p:nvGrpSpPr>
          <p:grpSpPr bwMode="auto">
            <a:xfrm>
              <a:off x="263" y="1870"/>
              <a:ext cx="466" cy="299"/>
              <a:chOff x="912" y="2640"/>
              <a:chExt cx="672" cy="432"/>
            </a:xfrm>
          </p:grpSpPr>
          <p:sp>
            <p:nvSpPr>
              <p:cNvPr id="10" name="Rectangle 7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" name="Rectangle 8"/>
              <p:cNvSpPr>
                <a:spLocks noChangeArrowheads="1"/>
              </p:cNvSpPr>
              <p:nvPr/>
            </p:nvSpPr>
            <p:spPr bwMode="auto"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7" name="Rectangle 9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45068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90600" y="1676400"/>
            <a:ext cx="7772400" cy="1462088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45069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dt" sz="half" idx="10"/>
          </p:nvPr>
        </p:nvSpPr>
        <p:spPr>
          <a:xfrm>
            <a:off x="9906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ftr" sz="quarter" idx="11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580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791A1C5A-DD4B-4B74-ABEC-BD6B593BA9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501165-DA6B-4FA3-ABE6-098605226B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3E2C32-B854-4AC1-8538-8BA9DE0878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57E5A8-D8A4-4F83-96A5-2D32EE7792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4E439A-E309-4A4B-950C-B85FEBD6DA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A2B860-CFD2-41F3-8883-9E7030AA17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 dir="in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D51603-135F-47C3-B736-51594B4F2C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4AF8BE-6541-4B56-8A54-9879763AC1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08C789-B058-4F5F-97EF-F1626693C9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358BE1-9BFD-4FFA-A394-3D2F4811D9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168316-02FD-46BC-B403-216995A538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004050" y="214313"/>
            <a:ext cx="1951038" cy="5918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50938" y="214313"/>
            <a:ext cx="5700712" cy="5918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85A642-F39C-4CE0-A486-DAFA0A2E3A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Заголовок и два объекта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182688" y="2017713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5145088" y="2017713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1182688" y="4151313"/>
            <a:ext cx="77724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7615A8-15E7-481C-9436-249441FFC1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7"/>
          <p:cNvSpPr>
            <a:spLocks noChangeArrowheads="1"/>
          </p:cNvSpPr>
          <p:nvPr/>
        </p:nvSpPr>
        <p:spPr bwMode="auto">
          <a:xfrm>
            <a:off x="685800" y="2393950"/>
            <a:ext cx="7772400" cy="109538"/>
          </a:xfrm>
          <a:custGeom>
            <a:avLst/>
            <a:gdLst>
              <a:gd name="G0" fmla="+- 618 0 0"/>
            </a:gdLst>
            <a:ahLst/>
            <a:cxnLst>
              <a:cxn ang="0">
                <a:pos x="0" y="0"/>
              </a:cxn>
              <a:cxn ang="0">
                <a:pos x="618" y="0"/>
              </a:cxn>
              <a:cxn ang="0">
                <a:pos x="618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618" y="0"/>
                </a:lnTo>
                <a:lnTo>
                  <a:pt x="618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 sz="2400">
              <a:latin typeface="Times New Roman" pitchFamily="18" charset="0"/>
            </a:endParaRPr>
          </a:p>
        </p:txBody>
      </p:sp>
      <p:sp>
        <p:nvSpPr>
          <p:cNvPr id="1198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990600"/>
            <a:ext cx="7772400" cy="1371600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1981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47800" y="3429000"/>
            <a:ext cx="7010400" cy="16002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800"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5B8724-29D0-4B9E-91BA-87B57EE682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CB92CB-185F-48BE-BCCE-0F3DED3A0A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 dir="in"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BB0959-7831-4E62-AC52-B62B308E84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 dir="in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677731-56EE-4E97-8A5A-6298FB424F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 dir="in"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66738" y="1752600"/>
            <a:ext cx="39243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3438" y="1752600"/>
            <a:ext cx="39243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2AA957-2F4D-4043-8D00-1DF6766347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 dir="in"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815B92-A142-4ED3-BAE9-1D15804725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 dir="in"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1D9D56-2DD0-48A6-8B11-C0A826F82D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 dir="in"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C074A6-9B58-4A39-B4B3-EB7D36E95D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 dir="in"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971858-9F96-437B-8404-A2EE2F5A42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 dir="in"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59F377-1273-4ABF-98F0-CDC877D56B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 dir="in"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57EDDC-2059-4291-99C9-37BBA8F1DB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 dir="in"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73838" y="304800"/>
            <a:ext cx="2001837" cy="5715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66738" y="304800"/>
            <a:ext cx="5854700" cy="5715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24EC3D-828B-453E-AE3E-CC4A1DF69F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 dir="in"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7"/>
          <p:cNvSpPr>
            <a:spLocks noChangeShapeType="1"/>
          </p:cNvSpPr>
          <p:nvPr/>
        </p:nvSpPr>
        <p:spPr bwMode="auto">
          <a:xfrm>
            <a:off x="228600" y="990600"/>
            <a:ext cx="8610600" cy="0"/>
          </a:xfrm>
          <a:prstGeom prst="line">
            <a:avLst/>
          </a:prstGeom>
          <a:noFill/>
          <a:ln w="66675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228600" y="1447800"/>
            <a:ext cx="2286000" cy="2514600"/>
            <a:chOff x="144" y="912"/>
            <a:chExt cx="1440" cy="1584"/>
          </a:xfrm>
        </p:grpSpPr>
        <p:sp>
          <p:nvSpPr>
            <p:cNvPr id="6" name="Rectangle 9"/>
            <p:cNvSpPr>
              <a:spLocks noChangeArrowheads="1"/>
            </p:cNvSpPr>
            <p:nvPr/>
          </p:nvSpPr>
          <p:spPr bwMode="auto">
            <a:xfrm>
              <a:off x="960" y="912"/>
              <a:ext cx="52" cy="979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Rectangle 10"/>
            <p:cNvSpPr>
              <a:spLocks noChangeArrowheads="1"/>
            </p:cNvSpPr>
            <p:nvPr/>
          </p:nvSpPr>
          <p:spPr bwMode="auto">
            <a:xfrm>
              <a:off x="844" y="912"/>
              <a:ext cx="52" cy="861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Rectangle 11"/>
            <p:cNvSpPr>
              <a:spLocks noChangeArrowheads="1"/>
            </p:cNvSpPr>
            <p:nvPr/>
          </p:nvSpPr>
          <p:spPr bwMode="auto">
            <a:xfrm>
              <a:off x="727" y="912"/>
              <a:ext cx="52" cy="736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Rectangle 12"/>
            <p:cNvSpPr>
              <a:spLocks noChangeArrowheads="1"/>
            </p:cNvSpPr>
            <p:nvPr/>
          </p:nvSpPr>
          <p:spPr bwMode="auto">
            <a:xfrm>
              <a:off x="610" y="912"/>
              <a:ext cx="52" cy="612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Rectangle 13"/>
            <p:cNvSpPr>
              <a:spLocks noChangeArrowheads="1"/>
            </p:cNvSpPr>
            <p:nvPr/>
          </p:nvSpPr>
          <p:spPr bwMode="auto">
            <a:xfrm>
              <a:off x="494" y="912"/>
              <a:ext cx="52" cy="493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Rectangle 14"/>
            <p:cNvSpPr>
              <a:spLocks noChangeArrowheads="1"/>
            </p:cNvSpPr>
            <p:nvPr/>
          </p:nvSpPr>
          <p:spPr bwMode="auto">
            <a:xfrm>
              <a:off x="377" y="912"/>
              <a:ext cx="52" cy="361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" name="Rectangle 15"/>
            <p:cNvSpPr>
              <a:spLocks noChangeArrowheads="1"/>
            </p:cNvSpPr>
            <p:nvPr/>
          </p:nvSpPr>
          <p:spPr bwMode="auto">
            <a:xfrm>
              <a:off x="260" y="912"/>
              <a:ext cx="52" cy="249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" name="Rectangle 16"/>
            <p:cNvSpPr>
              <a:spLocks noChangeArrowheads="1"/>
            </p:cNvSpPr>
            <p:nvPr/>
          </p:nvSpPr>
          <p:spPr bwMode="auto">
            <a:xfrm>
              <a:off x="144" y="912"/>
              <a:ext cx="52" cy="125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" name="Rectangle 17"/>
            <p:cNvSpPr>
              <a:spLocks noChangeArrowheads="1"/>
            </p:cNvSpPr>
            <p:nvPr/>
          </p:nvSpPr>
          <p:spPr bwMode="auto">
            <a:xfrm>
              <a:off x="1077" y="912"/>
              <a:ext cx="49" cy="10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" name="Rectangle 18"/>
            <p:cNvSpPr>
              <a:spLocks noChangeArrowheads="1"/>
            </p:cNvSpPr>
            <p:nvPr/>
          </p:nvSpPr>
          <p:spPr bwMode="auto">
            <a:xfrm>
              <a:off x="1191" y="912"/>
              <a:ext cx="49" cy="1223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" name="Rectangle 19"/>
            <p:cNvSpPr>
              <a:spLocks noChangeArrowheads="1"/>
            </p:cNvSpPr>
            <p:nvPr/>
          </p:nvSpPr>
          <p:spPr bwMode="auto">
            <a:xfrm>
              <a:off x="1304" y="912"/>
              <a:ext cx="49" cy="1341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" name="Rectangle 20"/>
            <p:cNvSpPr>
              <a:spLocks noChangeArrowheads="1"/>
            </p:cNvSpPr>
            <p:nvPr/>
          </p:nvSpPr>
          <p:spPr bwMode="auto">
            <a:xfrm>
              <a:off x="1418" y="912"/>
              <a:ext cx="52" cy="1466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" name="Rectangle 21"/>
            <p:cNvSpPr>
              <a:spLocks noChangeArrowheads="1"/>
            </p:cNvSpPr>
            <p:nvPr/>
          </p:nvSpPr>
          <p:spPr bwMode="auto">
            <a:xfrm>
              <a:off x="1535" y="912"/>
              <a:ext cx="49" cy="1584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9" name="Line 22"/>
          <p:cNvSpPr>
            <a:spLocks noChangeShapeType="1"/>
          </p:cNvSpPr>
          <p:nvPr/>
        </p:nvSpPr>
        <p:spPr bwMode="auto">
          <a:xfrm>
            <a:off x="266700" y="6172200"/>
            <a:ext cx="8610600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4643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895600" y="1371600"/>
            <a:ext cx="5867400" cy="2286000"/>
          </a:xfrm>
        </p:spPr>
        <p:txBody>
          <a:bodyPr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4643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971800" y="4267200"/>
            <a:ext cx="5791200" cy="14478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600" b="1"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0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1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C3CBE8-7E80-44FD-986C-D60C5ED427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EF229F-D62D-4B27-B316-471435B920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22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split orient="vert" dir="in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6C4317-38B7-4ECF-A9C6-B4E002C82D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 dir="in"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2AE2AC-8256-4AF7-97FB-151E2458B1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22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split orient="vert" dir="in"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676400" y="1981200"/>
            <a:ext cx="3429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57800" y="1981200"/>
            <a:ext cx="3429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D863C5-CFD2-425D-8BC4-958BF9530E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22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split orient="vert" dir="in"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F050FA-887D-4AF4-A74B-2103FEE7DE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Rectangle 22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split orient="vert" dir="in"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1C76EB-B64C-4B75-8F12-D67222CB83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Rectangle 22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split orient="vert" dir="in"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75EF9C-3275-4C52-88C6-DA17646411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4" name="Rectangle 22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split orient="vert" dir="in"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BC2865-C160-4C49-90FA-4673DC9C1F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22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split orient="vert" dir="in"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2EF92B-EF59-449A-8E63-80CAA674C5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22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split orient="vert" dir="in"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3585CA-15AE-4FB5-B0B7-383C05FD8C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22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split orient="vert" dir="in"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934200" y="457200"/>
            <a:ext cx="1752600" cy="5638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676400" y="457200"/>
            <a:ext cx="5105400" cy="5638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4E3900-A196-43F8-A736-428F279015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22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split orient="vert" dir="in"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6400" y="457200"/>
            <a:ext cx="70104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1676400" y="1981200"/>
            <a:ext cx="3429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57800" y="1981200"/>
            <a:ext cx="3429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572204-F782-47DA-8A70-39B03D7685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22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split orient="vert" dir="in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DFF73F-BDC1-4F39-BABA-17F9326F3A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 dir="in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513034-7B45-4925-8BEC-E2CD4E1BD1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 dir="in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5D116-FCD5-47E0-B59E-E8DFAEABE2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 dir="in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49C482-5EA4-4CE7-A7F5-CB534B120B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 dir="in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slideLayout" Target="../slideLayouts/slideLayout59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F5726983-ABCF-4F06-B31F-7372319CCD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22" r:id="rId1"/>
    <p:sldLayoutId id="2147484123" r:id="rId2"/>
    <p:sldLayoutId id="2147484124" r:id="rId3"/>
    <p:sldLayoutId id="2147484125" r:id="rId4"/>
    <p:sldLayoutId id="2147484126" r:id="rId5"/>
    <p:sldLayoutId id="2147484127" r:id="rId6"/>
    <p:sldLayoutId id="2147484128" r:id="rId7"/>
    <p:sldLayoutId id="2147484129" r:id="rId8"/>
    <p:sldLayoutId id="2147484130" r:id="rId9"/>
    <p:sldLayoutId id="2147484131" r:id="rId10"/>
    <p:sldLayoutId id="2147484132" r:id="rId11"/>
    <p:sldLayoutId id="2147484133" r:id="rId12"/>
    <p:sldLayoutId id="2147484134" r:id="rId13"/>
  </p:sldLayoutIdLst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/>
      <p:bldP spid="1027" grpId="0" build="p">
        <p:tmplLst>
          <p:tmpl lvl="1">
            <p:tnLst>
              <p:par>
                <p:cTn presetID="50" presetClass="entr" presetSubtype="0" decel="10000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000" fill="hold"/>
                        <p:tgtEl>
                          <p:spTgt spid="10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0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1000"/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50" presetClass="entr" presetSubtype="0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000" fill="hold"/>
                        <p:tgtEl>
                          <p:spTgt spid="10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0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1000"/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50" presetClass="entr" presetSubtype="0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000" fill="hold"/>
                        <p:tgtEl>
                          <p:spTgt spid="10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0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1000"/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50" presetClass="entr" presetSubtype="0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000" fill="hold"/>
                        <p:tgtEl>
                          <p:spTgt spid="10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0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1000"/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50" presetClass="entr" presetSubtype="0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000" fill="hold"/>
                        <p:tgtEl>
                          <p:spTgt spid="10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0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1000"/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shade val="46275"/>
                <a:invGamma/>
              </a:schemeClr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12291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292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2293" name="Freeform 5"/>
          <p:cNvSpPr>
            <a:spLocks/>
          </p:cNvSpPr>
          <p:nvPr/>
        </p:nvSpPr>
        <p:spPr bwMode="hidden">
          <a:xfrm>
            <a:off x="6248400" y="6262688"/>
            <a:ext cx="2895600" cy="609600"/>
          </a:xfrm>
          <a:custGeom>
            <a:avLst/>
            <a:gdLst/>
            <a:ahLst/>
            <a:cxnLst>
              <a:cxn ang="0">
                <a:pos x="5748" y="246"/>
              </a:cxn>
              <a:cxn ang="0">
                <a:pos x="0" y="246"/>
              </a:cxn>
              <a:cxn ang="0">
                <a:pos x="0" y="0"/>
              </a:cxn>
              <a:cxn ang="0">
                <a:pos x="5748" y="0"/>
              </a:cxn>
              <a:cxn ang="0">
                <a:pos x="5748" y="246"/>
              </a:cxn>
              <a:cxn ang="0">
                <a:pos x="5748" y="246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grpSp>
        <p:nvGrpSpPr>
          <p:cNvPr id="2052" name="Group 6"/>
          <p:cNvGrpSpPr>
            <a:grpSpLocks/>
          </p:cNvGrpSpPr>
          <p:nvPr/>
        </p:nvGrpSpPr>
        <p:grpSpPr bwMode="auto">
          <a:xfrm>
            <a:off x="0" y="6019800"/>
            <a:ext cx="7848600" cy="857250"/>
            <a:chOff x="0" y="3792"/>
            <a:chExt cx="4944" cy="540"/>
          </a:xfrm>
        </p:grpSpPr>
        <p:sp>
          <p:nvSpPr>
            <p:cNvPr id="12295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2066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8" cy="540"/>
              <a:chOff x="2486" y="3792"/>
              <a:chExt cx="2458" cy="540"/>
            </a:xfrm>
          </p:grpSpPr>
          <p:sp>
            <p:nvSpPr>
              <p:cNvPr id="12297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6" cy="533"/>
              </a:xfrm>
              <a:custGeom>
                <a:avLst/>
                <a:gdLst/>
                <a:ahLst/>
                <a:cxnLst>
                  <a:cxn ang="0">
                    <a:pos x="636" y="373"/>
                  </a:cxn>
                  <a:cxn ang="0">
                    <a:pos x="495" y="370"/>
                  </a:cxn>
                  <a:cxn ang="0">
                    <a:pos x="280" y="249"/>
                  </a:cxn>
                  <a:cxn ang="0">
                    <a:pos x="127" y="66"/>
                  </a:cxn>
                  <a:cxn ang="0">
                    <a:pos x="0" y="0"/>
                  </a:cxn>
                  <a:cxn ang="0">
                    <a:pos x="22" y="26"/>
                  </a:cxn>
                  <a:cxn ang="0">
                    <a:pos x="0" y="65"/>
                  </a:cxn>
                  <a:cxn ang="0">
                    <a:pos x="30" y="119"/>
                  </a:cxn>
                  <a:cxn ang="0">
                    <a:pos x="75" y="243"/>
                  </a:cxn>
                  <a:cxn ang="0">
                    <a:pos x="45" y="422"/>
                  </a:cxn>
                  <a:cxn ang="0">
                    <a:pos x="200" y="329"/>
                  </a:cxn>
                  <a:cxn ang="0">
                    <a:pos x="612" y="533"/>
                  </a:cxn>
                  <a:cxn ang="0">
                    <a:pos x="996" y="529"/>
                  </a:cxn>
                  <a:cxn ang="0">
                    <a:pos x="828" y="473"/>
                  </a:cxn>
                  <a:cxn ang="0">
                    <a:pos x="636" y="373"/>
                  </a:cxn>
                </a:cxnLst>
                <a:rect l="0" t="0" r="r" b="b"/>
                <a:pathLst>
                  <a:path w="996" h="533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612" y="533"/>
                    </a:lnTo>
                    <a:lnTo>
                      <a:pt x="996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298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54" y="18"/>
                  </a:cxn>
                  <a:cxn ang="0">
                    <a:pos x="24" y="30"/>
                  </a:cxn>
                  <a:cxn ang="0">
                    <a:pos x="18" y="66"/>
                  </a:cxn>
                  <a:cxn ang="0">
                    <a:pos x="42" y="114"/>
                  </a:cxn>
                  <a:cxn ang="0">
                    <a:pos x="48" y="162"/>
                  </a:cxn>
                  <a:cxn ang="0">
                    <a:pos x="0" y="353"/>
                  </a:cxn>
                  <a:cxn ang="0">
                    <a:pos x="54" y="233"/>
                  </a:cxn>
                  <a:cxn ang="0">
                    <a:pos x="84" y="216"/>
                  </a:cxn>
                  <a:cxn ang="0">
                    <a:pos x="126" y="126"/>
                  </a:cxn>
                  <a:cxn ang="0">
                    <a:pos x="144" y="120"/>
                  </a:cxn>
                  <a:cxn ang="0">
                    <a:pos x="144" y="90"/>
                  </a:cxn>
                  <a:cxn ang="0">
                    <a:pos x="186" y="66"/>
                  </a:cxn>
                  <a:cxn ang="0">
                    <a:pos x="162" y="60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299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2" y="13"/>
                  </a:cxn>
                  <a:cxn ang="0">
                    <a:pos x="0" y="40"/>
                  </a:cxn>
                  <a:cxn ang="0">
                    <a:pos x="60" y="121"/>
                  </a:cxn>
                  <a:cxn ang="0">
                    <a:pos x="310" y="271"/>
                  </a:cxn>
                  <a:cxn ang="0">
                    <a:pos x="290" y="139"/>
                  </a:cxn>
                  <a:cxn ang="0">
                    <a:pos x="378" y="76"/>
                  </a:cxn>
                  <a:cxn ang="0">
                    <a:pos x="251" y="94"/>
                  </a:cxn>
                  <a:cxn ang="0">
                    <a:pos x="90" y="54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300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/>
                <a:ahLst/>
                <a:cxnLst>
                  <a:cxn ang="0">
                    <a:pos x="114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6"/>
                  </a:cxn>
                  <a:cxn ang="0">
                    <a:pos x="6" y="18"/>
                  </a:cxn>
                  <a:cxn ang="0">
                    <a:pos x="0" y="24"/>
                  </a:cxn>
                  <a:cxn ang="0">
                    <a:pos x="78" y="60"/>
                  </a:cxn>
                  <a:cxn ang="0">
                    <a:pos x="96" y="42"/>
                  </a:cxn>
                  <a:cxn ang="0">
                    <a:pos x="155" y="66"/>
                  </a:cxn>
                  <a:cxn ang="0">
                    <a:pos x="126" y="24"/>
                  </a:cxn>
                  <a:cxn ang="0">
                    <a:pos x="149" y="0"/>
                  </a:cxn>
                  <a:cxn ang="0">
                    <a:pos x="114" y="0"/>
                  </a:cxn>
                  <a:cxn ang="0">
                    <a:pos x="114" y="0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301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/>
                <a:ahLst/>
                <a:cxnLst>
                  <a:cxn ang="0">
                    <a:pos x="6" y="36"/>
                  </a:cxn>
                  <a:cxn ang="0">
                    <a:pos x="0" y="18"/>
                  </a:cxn>
                  <a:cxn ang="0">
                    <a:pos x="12" y="6"/>
                  </a:cxn>
                  <a:cxn ang="0">
                    <a:pos x="0" y="6"/>
                  </a:cxn>
                  <a:cxn ang="0">
                    <a:pos x="12" y="6"/>
                  </a:cxn>
                  <a:cxn ang="0">
                    <a:pos x="24" y="6"/>
                  </a:cxn>
                  <a:cxn ang="0">
                    <a:pos x="36" y="6"/>
                  </a:cxn>
                  <a:cxn ang="0">
                    <a:pos x="42" y="0"/>
                  </a:cxn>
                  <a:cxn ang="0">
                    <a:pos x="30" y="18"/>
                  </a:cxn>
                  <a:cxn ang="0">
                    <a:pos x="42" y="48"/>
                  </a:cxn>
                  <a:cxn ang="0">
                    <a:pos x="12" y="72"/>
                  </a:cxn>
                  <a:cxn ang="0">
                    <a:pos x="6" y="36"/>
                  </a:cxn>
                  <a:cxn ang="0">
                    <a:pos x="6" y="36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12302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2053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12304" name="Freeform 16"/>
            <p:cNvSpPr>
              <a:spLocks/>
            </p:cNvSpPr>
            <p:nvPr/>
          </p:nvSpPr>
          <p:spPr bwMode="auto">
            <a:xfrm>
              <a:off x="1196" y="3793"/>
              <a:ext cx="365" cy="291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0" y="60"/>
                </a:cxn>
                <a:cxn ang="0">
                  <a:pos x="66" y="108"/>
                </a:cxn>
                <a:cxn ang="0">
                  <a:pos x="143" y="180"/>
                </a:cxn>
                <a:cxn ang="0">
                  <a:pos x="191" y="168"/>
                </a:cxn>
                <a:cxn ang="0">
                  <a:pos x="341" y="287"/>
                </a:cxn>
                <a:cxn ang="0">
                  <a:pos x="305" y="174"/>
                </a:cxn>
                <a:cxn ang="0">
                  <a:pos x="365" y="132"/>
                </a:cxn>
                <a:cxn ang="0">
                  <a:pos x="359" y="126"/>
                </a:cxn>
                <a:cxn ang="0">
                  <a:pos x="335" y="114"/>
                </a:cxn>
                <a:cxn ang="0">
                  <a:pos x="299" y="90"/>
                </a:cxn>
                <a:cxn ang="0">
                  <a:pos x="257" y="72"/>
                </a:cxn>
                <a:cxn ang="0">
                  <a:pos x="215" y="54"/>
                </a:cxn>
                <a:cxn ang="0">
                  <a:pos x="173" y="36"/>
                </a:cxn>
                <a:cxn ang="0">
                  <a:pos x="143" y="24"/>
                </a:cxn>
                <a:cxn ang="0">
                  <a:pos x="131" y="18"/>
                </a:cxn>
                <a:cxn ang="0">
                  <a:pos x="107" y="18"/>
                </a:cxn>
                <a:cxn ang="0">
                  <a:pos x="95" y="18"/>
                </a:cxn>
                <a:cxn ang="0">
                  <a:pos x="72" y="12"/>
                </a:cxn>
                <a:cxn ang="0">
                  <a:pos x="66" y="12"/>
                </a:cxn>
                <a:cxn ang="0">
                  <a:pos x="54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24" y="24"/>
                </a:cxn>
                <a:cxn ang="0">
                  <a:pos x="24" y="24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305" name="Freeform 17"/>
            <p:cNvSpPr>
              <a:spLocks/>
            </p:cNvSpPr>
            <p:nvPr/>
          </p:nvSpPr>
          <p:spPr bwMode="auto">
            <a:xfrm>
              <a:off x="1943" y="3829"/>
              <a:ext cx="2033" cy="499"/>
            </a:xfrm>
            <a:custGeom>
              <a:avLst/>
              <a:gdLst/>
              <a:ahLst/>
              <a:cxnLst>
                <a:cxn ang="0">
                  <a:pos x="186" y="18"/>
                </a:cxn>
                <a:cxn ang="0">
                  <a:pos x="138" y="6"/>
                </a:cxn>
                <a:cxn ang="0">
                  <a:pos x="96" y="0"/>
                </a:cxn>
                <a:cxn ang="0">
                  <a:pos x="36" y="0"/>
                </a:cxn>
                <a:cxn ang="0">
                  <a:pos x="12" y="25"/>
                </a:cxn>
                <a:cxn ang="0">
                  <a:pos x="0" y="128"/>
                </a:cxn>
                <a:cxn ang="0">
                  <a:pos x="60" y="104"/>
                </a:cxn>
                <a:cxn ang="0">
                  <a:pos x="90" y="134"/>
                </a:cxn>
                <a:cxn ang="0">
                  <a:pos x="150" y="153"/>
                </a:cxn>
                <a:cxn ang="0">
                  <a:pos x="209" y="273"/>
                </a:cxn>
                <a:cxn ang="0">
                  <a:pos x="401" y="359"/>
                </a:cxn>
                <a:cxn ang="0">
                  <a:pos x="777" y="359"/>
                </a:cxn>
                <a:cxn ang="0">
                  <a:pos x="2033" y="499"/>
                </a:cxn>
                <a:cxn ang="0">
                  <a:pos x="2033" y="499"/>
                </a:cxn>
                <a:cxn ang="0">
                  <a:pos x="1991" y="493"/>
                </a:cxn>
                <a:cxn ang="0">
                  <a:pos x="676" y="243"/>
                </a:cxn>
                <a:cxn ang="0">
                  <a:pos x="514" y="159"/>
                </a:cxn>
                <a:cxn ang="0">
                  <a:pos x="425" y="110"/>
                </a:cxn>
                <a:cxn ang="0">
                  <a:pos x="365" y="92"/>
                </a:cxn>
                <a:cxn ang="0">
                  <a:pos x="281" y="61"/>
                </a:cxn>
                <a:cxn ang="0">
                  <a:pos x="186" y="18"/>
                </a:cxn>
                <a:cxn ang="0">
                  <a:pos x="186" y="18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306" name="Freeform 18"/>
            <p:cNvSpPr>
              <a:spLocks/>
            </p:cNvSpPr>
            <p:nvPr/>
          </p:nvSpPr>
          <p:spPr bwMode="auto">
            <a:xfrm>
              <a:off x="1830" y="3823"/>
              <a:ext cx="71" cy="61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6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29" y="18"/>
                </a:cxn>
                <a:cxn ang="0">
                  <a:pos x="53" y="18"/>
                </a:cxn>
                <a:cxn ang="0">
                  <a:pos x="59" y="30"/>
                </a:cxn>
                <a:cxn ang="0">
                  <a:pos x="65" y="42"/>
                </a:cxn>
                <a:cxn ang="0">
                  <a:pos x="71" y="54"/>
                </a:cxn>
                <a:cxn ang="0">
                  <a:pos x="71" y="60"/>
                </a:cxn>
                <a:cxn ang="0">
                  <a:pos x="59" y="54"/>
                </a:cxn>
                <a:cxn ang="0">
                  <a:pos x="47" y="42"/>
                </a:cxn>
                <a:cxn ang="0">
                  <a:pos x="23" y="30"/>
                </a:cxn>
                <a:cxn ang="0">
                  <a:pos x="23" y="36"/>
                </a:cxn>
                <a:cxn ang="0">
                  <a:pos x="18" y="42"/>
                </a:cxn>
                <a:cxn ang="0">
                  <a:pos x="12" y="48"/>
                </a:cxn>
                <a:cxn ang="0">
                  <a:pos x="6" y="48"/>
                </a:cxn>
                <a:cxn ang="0">
                  <a:pos x="6" y="48"/>
                </a:cxn>
                <a:cxn ang="0">
                  <a:pos x="6" y="36"/>
                </a:cxn>
                <a:cxn ang="0">
                  <a:pos x="0" y="18"/>
                </a:cxn>
                <a:cxn ang="0">
                  <a:pos x="0" y="18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307" name="Freeform 19"/>
            <p:cNvSpPr>
              <a:spLocks/>
            </p:cNvSpPr>
            <p:nvPr/>
          </p:nvSpPr>
          <p:spPr bwMode="auto">
            <a:xfrm>
              <a:off x="855" y="3842"/>
              <a:ext cx="161" cy="164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48" y="6"/>
                </a:cxn>
                <a:cxn ang="0">
                  <a:pos x="72" y="6"/>
                </a:cxn>
                <a:cxn ang="0">
                  <a:pos x="114" y="12"/>
                </a:cxn>
                <a:cxn ang="0">
                  <a:pos x="96" y="54"/>
                </a:cxn>
                <a:cxn ang="0">
                  <a:pos x="96" y="60"/>
                </a:cxn>
                <a:cxn ang="0">
                  <a:pos x="102" y="72"/>
                </a:cxn>
                <a:cxn ang="0">
                  <a:pos x="108" y="84"/>
                </a:cxn>
                <a:cxn ang="0">
                  <a:pos x="120" y="96"/>
                </a:cxn>
                <a:cxn ang="0">
                  <a:pos x="143" y="114"/>
                </a:cxn>
                <a:cxn ang="0">
                  <a:pos x="155" y="138"/>
                </a:cxn>
                <a:cxn ang="0">
                  <a:pos x="161" y="156"/>
                </a:cxn>
                <a:cxn ang="0">
                  <a:pos x="161" y="162"/>
                </a:cxn>
                <a:cxn ang="0">
                  <a:pos x="96" y="102"/>
                </a:cxn>
                <a:cxn ang="0">
                  <a:pos x="30" y="54"/>
                </a:cxn>
                <a:cxn ang="0">
                  <a:pos x="0" y="0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308" name="Freeform 20"/>
            <p:cNvSpPr>
              <a:spLocks/>
            </p:cNvSpPr>
            <p:nvPr/>
          </p:nvSpPr>
          <p:spPr bwMode="auto">
            <a:xfrm>
              <a:off x="706" y="3854"/>
              <a:ext cx="59" cy="61"/>
            </a:xfrm>
            <a:custGeom>
              <a:avLst/>
              <a:gdLst/>
              <a:ahLst/>
              <a:cxnLst>
                <a:cxn ang="0">
                  <a:pos x="59" y="6"/>
                </a:cxn>
                <a:cxn ang="0">
                  <a:pos x="41" y="30"/>
                </a:cxn>
                <a:cxn ang="0">
                  <a:pos x="41" y="36"/>
                </a:cxn>
                <a:cxn ang="0">
                  <a:pos x="47" y="42"/>
                </a:cxn>
                <a:cxn ang="0">
                  <a:pos x="53" y="54"/>
                </a:cxn>
                <a:cxn ang="0">
                  <a:pos x="53" y="60"/>
                </a:cxn>
                <a:cxn ang="0">
                  <a:pos x="47" y="54"/>
                </a:cxn>
                <a:cxn ang="0">
                  <a:pos x="35" y="48"/>
                </a:cxn>
                <a:cxn ang="0">
                  <a:pos x="23" y="36"/>
                </a:cxn>
                <a:cxn ang="0">
                  <a:pos x="17" y="30"/>
                </a:cxn>
                <a:cxn ang="0">
                  <a:pos x="0" y="0"/>
                </a:cxn>
                <a:cxn ang="0">
                  <a:pos x="59" y="6"/>
                </a:cxn>
                <a:cxn ang="0">
                  <a:pos x="59" y="6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309" name="Freeform 21"/>
            <p:cNvSpPr>
              <a:spLocks/>
            </p:cNvSpPr>
            <p:nvPr/>
          </p:nvSpPr>
          <p:spPr bwMode="auto">
            <a:xfrm>
              <a:off x="395" y="3811"/>
              <a:ext cx="245" cy="207"/>
            </a:xfrm>
            <a:custGeom>
              <a:avLst/>
              <a:gdLst/>
              <a:ahLst/>
              <a:cxnLst>
                <a:cxn ang="0">
                  <a:pos x="233" y="36"/>
                </a:cxn>
                <a:cxn ang="0">
                  <a:pos x="245" y="42"/>
                </a:cxn>
                <a:cxn ang="0">
                  <a:pos x="209" y="84"/>
                </a:cxn>
                <a:cxn ang="0">
                  <a:pos x="143" y="132"/>
                </a:cxn>
                <a:cxn ang="0">
                  <a:pos x="167" y="156"/>
                </a:cxn>
                <a:cxn ang="0">
                  <a:pos x="179" y="204"/>
                </a:cxn>
                <a:cxn ang="0">
                  <a:pos x="77" y="132"/>
                </a:cxn>
                <a:cxn ang="0">
                  <a:pos x="47" y="84"/>
                </a:cxn>
                <a:cxn ang="0">
                  <a:pos x="89" y="66"/>
                </a:cxn>
                <a:cxn ang="0">
                  <a:pos x="59" y="36"/>
                </a:cxn>
                <a:cxn ang="0">
                  <a:pos x="0" y="12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12" y="0"/>
                </a:cxn>
                <a:cxn ang="0">
                  <a:pos x="47" y="6"/>
                </a:cxn>
                <a:cxn ang="0">
                  <a:pos x="77" y="6"/>
                </a:cxn>
                <a:cxn ang="0">
                  <a:pos x="83" y="6"/>
                </a:cxn>
                <a:cxn ang="0">
                  <a:pos x="89" y="6"/>
                </a:cxn>
                <a:cxn ang="0">
                  <a:pos x="101" y="12"/>
                </a:cxn>
                <a:cxn ang="0">
                  <a:pos x="125" y="12"/>
                </a:cxn>
                <a:cxn ang="0">
                  <a:pos x="143" y="18"/>
                </a:cxn>
                <a:cxn ang="0">
                  <a:pos x="149" y="18"/>
                </a:cxn>
                <a:cxn ang="0">
                  <a:pos x="149" y="18"/>
                </a:cxn>
                <a:cxn ang="0">
                  <a:pos x="203" y="24"/>
                </a:cxn>
                <a:cxn ang="0">
                  <a:pos x="233" y="36"/>
                </a:cxn>
                <a:cxn ang="0">
                  <a:pos x="233" y="36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2310" name="Rectangle 2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5" name="Rectangle 2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2312" name="Rectangle 2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313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314" name="Rectangle 2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F4100018-6CE4-405A-A889-8EE8B6C283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177" r:id="rId1"/>
    <p:sldLayoutId id="2147484135" r:id="rId2"/>
    <p:sldLayoutId id="2147484136" r:id="rId3"/>
    <p:sldLayoutId id="2147484137" r:id="rId4"/>
    <p:sldLayoutId id="2147484138" r:id="rId5"/>
    <p:sldLayoutId id="2147484139" r:id="rId6"/>
    <p:sldLayoutId id="2147484140" r:id="rId7"/>
    <p:sldLayoutId id="2147484141" r:id="rId8"/>
    <p:sldLayoutId id="2147484142" r:id="rId9"/>
    <p:sldLayoutId id="2147484143" r:id="rId10"/>
    <p:sldLayoutId id="2147484144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ChangeArrowheads="1"/>
          </p:cNvSpPr>
          <p:nvPr/>
        </p:nvSpPr>
        <p:spPr bwMode="ltGray">
          <a:xfrm>
            <a:off x="417513" y="1098550"/>
            <a:ext cx="438150" cy="474663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ru-RU" sz="2400">
              <a:latin typeface="Tahoma" pitchFamily="34" charset="0"/>
            </a:endParaRPr>
          </a:p>
        </p:txBody>
      </p:sp>
      <p:sp>
        <p:nvSpPr>
          <p:cNvPr id="44035" name="Rectangle 3"/>
          <p:cNvSpPr>
            <a:spLocks noChangeArrowheads="1"/>
          </p:cNvSpPr>
          <p:nvPr/>
        </p:nvSpPr>
        <p:spPr bwMode="ltGray">
          <a:xfrm>
            <a:off x="800100" y="10985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ru-RU" sz="2400">
              <a:latin typeface="Tahoma" pitchFamily="34" charset="0"/>
            </a:endParaRPr>
          </a:p>
        </p:txBody>
      </p:sp>
      <p:sp>
        <p:nvSpPr>
          <p:cNvPr id="44036" name="Rectangle 4"/>
          <p:cNvSpPr>
            <a:spLocks noChangeArrowheads="1"/>
          </p:cNvSpPr>
          <p:nvPr/>
        </p:nvSpPr>
        <p:spPr bwMode="ltGray">
          <a:xfrm>
            <a:off x="541338" y="1520825"/>
            <a:ext cx="422275" cy="474663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ru-RU" sz="2400">
              <a:latin typeface="Tahoma" pitchFamily="34" charset="0"/>
            </a:endParaRPr>
          </a:p>
        </p:txBody>
      </p:sp>
      <p:sp>
        <p:nvSpPr>
          <p:cNvPr id="44037" name="Rectangle 5"/>
          <p:cNvSpPr>
            <a:spLocks noChangeArrowheads="1"/>
          </p:cNvSpPr>
          <p:nvPr/>
        </p:nvSpPr>
        <p:spPr bwMode="ltGray">
          <a:xfrm>
            <a:off x="911225" y="15208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ru-RU" sz="2400">
              <a:latin typeface="Tahoma" pitchFamily="34" charset="0"/>
            </a:endParaRPr>
          </a:p>
        </p:txBody>
      </p:sp>
      <p:sp>
        <p:nvSpPr>
          <p:cNvPr id="44038" name="Rectangle 6"/>
          <p:cNvSpPr>
            <a:spLocks noChangeArrowheads="1"/>
          </p:cNvSpPr>
          <p:nvPr/>
        </p:nvSpPr>
        <p:spPr bwMode="ltGray">
          <a:xfrm>
            <a:off x="127000" y="14478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ru-RU" sz="2400">
              <a:latin typeface="Tahoma" pitchFamily="34" charset="0"/>
            </a:endParaRPr>
          </a:p>
        </p:txBody>
      </p:sp>
      <p:sp>
        <p:nvSpPr>
          <p:cNvPr id="44039" name="Rectangle 7"/>
          <p:cNvSpPr>
            <a:spLocks noChangeArrowheads="1"/>
          </p:cNvSpPr>
          <p:nvPr/>
        </p:nvSpPr>
        <p:spPr bwMode="gray">
          <a:xfrm>
            <a:off x="762000" y="990600"/>
            <a:ext cx="31750" cy="1052513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ru-RU" sz="2400">
              <a:latin typeface="Tahoma" pitchFamily="34" charset="0"/>
            </a:endParaRPr>
          </a:p>
        </p:txBody>
      </p:sp>
      <p:sp>
        <p:nvSpPr>
          <p:cNvPr id="44040" name="Rectangle 8"/>
          <p:cNvSpPr>
            <a:spLocks noChangeArrowheads="1"/>
          </p:cNvSpPr>
          <p:nvPr/>
        </p:nvSpPr>
        <p:spPr bwMode="gray">
          <a:xfrm>
            <a:off x="442913" y="178117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ru-RU" sz="2400">
              <a:latin typeface="Tahoma" pitchFamily="34" charset="0"/>
            </a:endParaRPr>
          </a:p>
        </p:txBody>
      </p:sp>
      <p:sp>
        <p:nvSpPr>
          <p:cNvPr id="3081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150938" y="214313"/>
            <a:ext cx="7793037" cy="146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082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82688" y="2017713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4043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620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4044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57600" y="6243638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4045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421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>
              <a:defRPr/>
            </a:pPr>
            <a:fld id="{07DF1856-B1EE-454C-8E6C-AEA5B8D81A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78" r:id="rId1"/>
    <p:sldLayoutId id="2147484145" r:id="rId2"/>
    <p:sldLayoutId id="2147484146" r:id="rId3"/>
    <p:sldLayoutId id="2147484147" r:id="rId4"/>
    <p:sldLayoutId id="2147484148" r:id="rId5"/>
    <p:sldLayoutId id="2147484149" r:id="rId6"/>
    <p:sldLayoutId id="2147484150" r:id="rId7"/>
    <p:sldLayoutId id="2147484151" r:id="rId8"/>
    <p:sldLayoutId id="2147484152" r:id="rId9"/>
    <p:sldLayoutId id="2147484153" r:id="rId10"/>
    <p:sldLayoutId id="2147484154" r:id="rId11"/>
    <p:sldLayoutId id="2147484155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tHorz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74675" y="304800"/>
            <a:ext cx="8001000" cy="121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1878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66738" y="1752600"/>
            <a:ext cx="80010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18788" name="AutoShape 4"/>
          <p:cNvSpPr>
            <a:spLocks noChangeArrowheads="1"/>
          </p:cNvSpPr>
          <p:nvPr/>
        </p:nvSpPr>
        <p:spPr bwMode="auto">
          <a:xfrm>
            <a:off x="609600" y="1566863"/>
            <a:ext cx="7958138" cy="109537"/>
          </a:xfrm>
          <a:custGeom>
            <a:avLst/>
            <a:gdLst>
              <a:gd name="G0" fmla="+- 585 0 0"/>
            </a:gdLst>
            <a:ahLst/>
            <a:cxnLst>
              <a:cxn ang="0">
                <a:pos x="0" y="0"/>
              </a:cxn>
              <a:cxn ang="0">
                <a:pos x="585" y="0"/>
              </a:cxn>
              <a:cxn ang="0">
                <a:pos x="585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 sz="2400">
              <a:latin typeface="Times New Roman" pitchFamily="18" charset="0"/>
            </a:endParaRPr>
          </a:p>
        </p:txBody>
      </p:sp>
      <p:sp>
        <p:nvSpPr>
          <p:cNvPr id="118789" name="Line 5"/>
          <p:cNvSpPr>
            <a:spLocks noChangeShapeType="1"/>
          </p:cNvSpPr>
          <p:nvPr/>
        </p:nvSpPr>
        <p:spPr bwMode="auto">
          <a:xfrm flipV="1">
            <a:off x="609600" y="6172200"/>
            <a:ext cx="7924800" cy="0"/>
          </a:xfrm>
          <a:prstGeom prst="line">
            <a:avLst/>
          </a:prstGeom>
          <a:noFill/>
          <a:ln w="3175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18790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8791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879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+mn-lt"/>
              </a:defRPr>
            </a:lvl1pPr>
          </a:lstStyle>
          <a:p>
            <a:pPr>
              <a:defRPr/>
            </a:pPr>
            <a:fld id="{6E6BEC62-170C-4708-BC26-707EB83993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79" r:id="rId1"/>
    <p:sldLayoutId id="2147484156" r:id="rId2"/>
    <p:sldLayoutId id="2147484157" r:id="rId3"/>
    <p:sldLayoutId id="2147484158" r:id="rId4"/>
    <p:sldLayoutId id="2147484159" r:id="rId5"/>
    <p:sldLayoutId id="2147484160" r:id="rId6"/>
    <p:sldLayoutId id="2147484161" r:id="rId7"/>
    <p:sldLayoutId id="2147484162" r:id="rId8"/>
    <p:sldLayoutId id="2147484163" r:id="rId9"/>
    <p:sldLayoutId id="2147484164" r:id="rId10"/>
    <p:sldLayoutId id="2147484165" r:id="rId11"/>
  </p:sldLayoutIdLst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87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87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8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87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87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87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87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87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87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87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87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87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87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87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87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87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87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187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786" grpId="0"/>
      <p:bldP spid="118787" grpId="0" build="p">
        <p:tmplLst>
          <p:tmpl lvl="1">
            <p:tnLst>
              <p:par>
                <p:cTn presetID="50" presetClass="entr" presetSubtype="0" decel="10000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878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000" fill="hold"/>
                        <p:tgtEl>
                          <p:spTgt spid="11878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1878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1000"/>
                        <p:tgtEl>
                          <p:spTgt spid="118787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50" presetClass="entr" presetSubtype="0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878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000" fill="hold"/>
                        <p:tgtEl>
                          <p:spTgt spid="11878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1878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1000"/>
                        <p:tgtEl>
                          <p:spTgt spid="118787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50" presetClass="entr" presetSubtype="0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878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000" fill="hold"/>
                        <p:tgtEl>
                          <p:spTgt spid="11878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1878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1000"/>
                        <p:tgtEl>
                          <p:spTgt spid="118787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50" presetClass="entr" presetSubtype="0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878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000" fill="hold"/>
                        <p:tgtEl>
                          <p:spTgt spid="11878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1878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1000"/>
                        <p:tgtEl>
                          <p:spTgt spid="118787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50" presetClass="entr" presetSubtype="0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878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000" fill="hold"/>
                        <p:tgtEl>
                          <p:spTgt spid="11878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1878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1000"/>
                        <p:tgtEl>
                          <p:spTgt spid="11878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9pPr>
    </p:titleStyle>
    <p:bodyStyle>
      <a:lvl1pPr marL="469900" indent="-469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o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908050" indent="-4365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2600">
          <a:solidFill>
            <a:schemeClr val="tx1"/>
          </a:solidFill>
          <a:latin typeface="+mn-lt"/>
        </a:defRPr>
      </a:lvl2pPr>
      <a:lvl3pPr marL="1304925" indent="-39528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o"/>
        <a:defRPr sz="2300">
          <a:solidFill>
            <a:schemeClr val="tx1"/>
          </a:solidFill>
          <a:latin typeface="+mn-lt"/>
        </a:defRPr>
      </a:lvl3pPr>
      <a:lvl4pPr marL="1693863" indent="-3873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4pPr>
      <a:lvl5pPr marL="2093913" indent="-398463" algn="l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511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30083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655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9227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676400" y="457200"/>
            <a:ext cx="70104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4541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76400" y="1981200"/>
            <a:ext cx="7010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45412" name="Rectangle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5413" name="Rectangle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327E3B7B-BC0B-4FC6-B19F-3770E8758C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45414" name="Line 6"/>
          <p:cNvSpPr>
            <a:spLocks noChangeShapeType="1"/>
          </p:cNvSpPr>
          <p:nvPr/>
        </p:nvSpPr>
        <p:spPr bwMode="auto">
          <a:xfrm>
            <a:off x="266700" y="6172200"/>
            <a:ext cx="8610600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45415" name="Line 7"/>
          <p:cNvSpPr>
            <a:spLocks noChangeShapeType="1"/>
          </p:cNvSpPr>
          <p:nvPr/>
        </p:nvSpPr>
        <p:spPr bwMode="auto">
          <a:xfrm>
            <a:off x="228600" y="304800"/>
            <a:ext cx="8610600" cy="0"/>
          </a:xfrm>
          <a:prstGeom prst="line">
            <a:avLst/>
          </a:prstGeom>
          <a:noFill/>
          <a:ln w="76200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grpSp>
        <p:nvGrpSpPr>
          <p:cNvPr id="5128" name="Group 8"/>
          <p:cNvGrpSpPr>
            <a:grpSpLocks/>
          </p:cNvGrpSpPr>
          <p:nvPr/>
        </p:nvGrpSpPr>
        <p:grpSpPr bwMode="auto">
          <a:xfrm>
            <a:off x="228600" y="457200"/>
            <a:ext cx="1246188" cy="1371600"/>
            <a:chOff x="144" y="288"/>
            <a:chExt cx="785" cy="864"/>
          </a:xfrm>
        </p:grpSpPr>
        <p:sp>
          <p:nvSpPr>
            <p:cNvPr id="145417" name="Rectangle 9"/>
            <p:cNvSpPr>
              <a:spLocks noChangeArrowheads="1"/>
            </p:cNvSpPr>
            <p:nvPr/>
          </p:nvSpPr>
          <p:spPr bwMode="auto">
            <a:xfrm>
              <a:off x="589" y="288"/>
              <a:ext cx="28" cy="534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5418" name="Rectangle 10"/>
            <p:cNvSpPr>
              <a:spLocks noChangeArrowheads="1"/>
            </p:cNvSpPr>
            <p:nvPr/>
          </p:nvSpPr>
          <p:spPr bwMode="auto">
            <a:xfrm>
              <a:off x="526" y="288"/>
              <a:ext cx="28" cy="47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5419" name="Rectangle 11"/>
            <p:cNvSpPr>
              <a:spLocks noChangeArrowheads="1"/>
            </p:cNvSpPr>
            <p:nvPr/>
          </p:nvSpPr>
          <p:spPr bwMode="auto">
            <a:xfrm>
              <a:off x="462" y="288"/>
              <a:ext cx="28" cy="401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5420" name="Rectangle 12"/>
            <p:cNvSpPr>
              <a:spLocks noChangeArrowheads="1"/>
            </p:cNvSpPr>
            <p:nvPr/>
          </p:nvSpPr>
          <p:spPr bwMode="auto">
            <a:xfrm>
              <a:off x="398" y="288"/>
              <a:ext cx="28" cy="334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5421" name="Rectangle 13"/>
            <p:cNvSpPr>
              <a:spLocks noChangeArrowheads="1"/>
            </p:cNvSpPr>
            <p:nvPr/>
          </p:nvSpPr>
          <p:spPr bwMode="auto">
            <a:xfrm>
              <a:off x="335" y="288"/>
              <a:ext cx="28" cy="269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5422" name="Rectangle 14"/>
            <p:cNvSpPr>
              <a:spLocks noChangeArrowheads="1"/>
            </p:cNvSpPr>
            <p:nvPr/>
          </p:nvSpPr>
          <p:spPr bwMode="auto">
            <a:xfrm>
              <a:off x="271" y="288"/>
              <a:ext cx="28" cy="197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5423" name="Rectangle 15"/>
            <p:cNvSpPr>
              <a:spLocks noChangeArrowheads="1"/>
            </p:cNvSpPr>
            <p:nvPr/>
          </p:nvSpPr>
          <p:spPr bwMode="auto">
            <a:xfrm>
              <a:off x="207" y="288"/>
              <a:ext cx="29" cy="136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5424" name="Rectangle 16"/>
            <p:cNvSpPr>
              <a:spLocks noChangeArrowheads="1"/>
            </p:cNvSpPr>
            <p:nvPr/>
          </p:nvSpPr>
          <p:spPr bwMode="auto">
            <a:xfrm>
              <a:off x="144" y="288"/>
              <a:ext cx="28" cy="68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5425" name="Rectangle 17"/>
            <p:cNvSpPr>
              <a:spLocks noChangeArrowheads="1"/>
            </p:cNvSpPr>
            <p:nvPr/>
          </p:nvSpPr>
          <p:spPr bwMode="auto">
            <a:xfrm>
              <a:off x="653" y="288"/>
              <a:ext cx="26" cy="599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5426" name="Rectangle 18"/>
            <p:cNvSpPr>
              <a:spLocks noChangeArrowheads="1"/>
            </p:cNvSpPr>
            <p:nvPr/>
          </p:nvSpPr>
          <p:spPr bwMode="auto">
            <a:xfrm>
              <a:off x="715" y="288"/>
              <a:ext cx="26" cy="667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5427" name="Rectangle 19"/>
            <p:cNvSpPr>
              <a:spLocks noChangeArrowheads="1"/>
            </p:cNvSpPr>
            <p:nvPr/>
          </p:nvSpPr>
          <p:spPr bwMode="auto">
            <a:xfrm>
              <a:off x="776" y="288"/>
              <a:ext cx="27" cy="731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5428" name="Rectangle 20"/>
            <p:cNvSpPr>
              <a:spLocks noChangeArrowheads="1"/>
            </p:cNvSpPr>
            <p:nvPr/>
          </p:nvSpPr>
          <p:spPr bwMode="auto">
            <a:xfrm>
              <a:off x="839" y="288"/>
              <a:ext cx="28" cy="800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5429" name="Rectangle 21"/>
            <p:cNvSpPr>
              <a:spLocks noChangeArrowheads="1"/>
            </p:cNvSpPr>
            <p:nvPr/>
          </p:nvSpPr>
          <p:spPr bwMode="auto">
            <a:xfrm>
              <a:off x="902" y="288"/>
              <a:ext cx="27" cy="864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45430" name="Rectangle 2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180" r:id="rId1"/>
    <p:sldLayoutId id="2147484166" r:id="rId2"/>
    <p:sldLayoutId id="2147484167" r:id="rId3"/>
    <p:sldLayoutId id="2147484168" r:id="rId4"/>
    <p:sldLayoutId id="2147484169" r:id="rId5"/>
    <p:sldLayoutId id="2147484170" r:id="rId6"/>
    <p:sldLayoutId id="2147484171" r:id="rId7"/>
    <p:sldLayoutId id="2147484172" r:id="rId8"/>
    <p:sldLayoutId id="2147484173" r:id="rId9"/>
    <p:sldLayoutId id="2147484174" r:id="rId10"/>
    <p:sldLayoutId id="2147484175" r:id="rId11"/>
    <p:sldLayoutId id="2147484176" r:id="rId12"/>
  </p:sldLayoutIdLst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5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5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5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5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5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45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5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5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5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5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5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5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5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5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5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5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5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45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410" grpId="0"/>
      <p:bldP spid="145411" grpId="0" build="p">
        <p:tmplLst>
          <p:tmpl lvl="1">
            <p:tnLst>
              <p:par>
                <p:cTn presetID="50" presetClass="entr" presetSubtype="0" decel="10000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54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000" fill="hold"/>
                        <p:tgtEl>
                          <p:spTgt spid="14541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4541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1000"/>
                        <p:tgtEl>
                          <p:spTgt spid="145411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50" presetClass="entr" presetSubtype="0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54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000" fill="hold"/>
                        <p:tgtEl>
                          <p:spTgt spid="14541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4541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1000"/>
                        <p:tgtEl>
                          <p:spTgt spid="145411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50" presetClass="entr" presetSubtype="0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54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000" fill="hold"/>
                        <p:tgtEl>
                          <p:spTgt spid="14541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4541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1000"/>
                        <p:tgtEl>
                          <p:spTgt spid="145411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50" presetClass="entr" presetSubtype="0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54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000" fill="hold"/>
                        <p:tgtEl>
                          <p:spTgt spid="14541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4541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1000"/>
                        <p:tgtEl>
                          <p:spTgt spid="145411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50" presetClass="entr" presetSubtype="0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54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000" fill="hold"/>
                        <p:tgtEl>
                          <p:spTgt spid="14541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4541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1000"/>
                        <p:tgtEl>
                          <p:spTgt spid="145411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9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9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9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9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9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9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9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9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9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" pitchFamily="2" charset="2"/>
        <a:buChar char="o"/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n"/>
        <a:defRPr sz="2500">
          <a:solidFill>
            <a:schemeClr val="tx2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p"/>
        <a:defRPr sz="2200">
          <a:solidFill>
            <a:schemeClr val="tx2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n"/>
        <a:defRPr sz="2000">
          <a:solidFill>
            <a:schemeClr val="tx2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o"/>
        <a:defRPr sz="2000">
          <a:solidFill>
            <a:schemeClr val="tx2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o"/>
        <a:defRPr sz="2000">
          <a:solidFill>
            <a:schemeClr val="tx2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o"/>
        <a:defRPr sz="2000">
          <a:solidFill>
            <a:schemeClr val="tx2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o"/>
        <a:defRPr sz="2000">
          <a:solidFill>
            <a:schemeClr val="tx2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o"/>
        <a:defRPr sz="2000">
          <a:solidFill>
            <a:schemeClr val="tx2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.gif"/><Relationship Id="rId5" Type="http://schemas.openxmlformats.org/officeDocument/2006/relationships/image" Target="../media/image2.gif"/><Relationship Id="rId4" Type="http://schemas.openxmlformats.org/officeDocument/2006/relationships/image" Target="../media/image1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Documents%20and%20Settings\&#1058;&#1072;&#1090;&#1100;&#1103;&#1085;&#1072;\&#1056;&#1072;&#1073;&#1086;&#1095;&#1080;&#1081;%20&#1089;&#1090;&#1086;&#1083;\&#1044;&#1045;&#1058;&#1057;&#1050;&#1048;&#1045;%20&#1087;&#1077;&#1089;&#1085;&#1080;\Detskie%20pesni%231%20(G)\Sound\%232\%232_17_Chunga-changa.mp3" TargetMode="External"/><Relationship Id="rId6" Type="http://schemas.openxmlformats.org/officeDocument/2006/relationships/image" Target="../media/image24.wmf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hyperlink" Target="http://customersrock.files.wordpress.com/2007/12/stories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Documents%20and%20Settings\&#1058;&#1072;&#1090;&#1100;&#1103;&#1085;&#1072;\&#1056;&#1072;&#1073;&#1086;&#1095;&#1080;&#1081;%20&#1089;&#1090;&#1086;&#1083;\&#1044;&#1045;&#1058;&#1057;&#1050;&#1048;&#1045;%20&#1087;&#1077;&#1089;&#1085;&#1080;\Detskie%20pesni%231%20(G)\Sound\%234\%234_14_Alenkiy%20tcvetok.mp3" TargetMode="External"/><Relationship Id="rId6" Type="http://schemas.openxmlformats.org/officeDocument/2006/relationships/image" Target="../media/image9.png"/><Relationship Id="rId5" Type="http://schemas.openxmlformats.org/officeDocument/2006/relationships/image" Target="../media/image30.png"/><Relationship Id="rId4" Type="http://schemas.openxmlformats.org/officeDocument/2006/relationships/image" Target="../media/image2.gi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5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gif"/><Relationship Id="rId5" Type="http://schemas.openxmlformats.org/officeDocument/2006/relationships/image" Target="../media/image34.gif"/><Relationship Id="rId4" Type="http://schemas.openxmlformats.org/officeDocument/2006/relationships/image" Target="../media/image33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Documents%20and%20Settings\&#1058;&#1072;&#1090;&#1100;&#1103;&#1085;&#1072;\&#1056;&#1072;&#1073;&#1086;&#1095;&#1080;&#1081;%20&#1089;&#1090;&#1086;&#1083;\&#1044;&#1045;&#1058;&#1057;&#1050;&#1048;&#1045;%20&#1087;&#1077;&#1089;&#1085;&#1080;\Detskie%20pesni%231%20(G)\Sound\%231\%231_08_Esli%20dobriy%20ti.mp3" TargetMode="External"/><Relationship Id="rId5" Type="http://schemas.openxmlformats.org/officeDocument/2006/relationships/image" Target="../media/image9.png"/><Relationship Id="rId4" Type="http://schemas.openxmlformats.org/officeDocument/2006/relationships/image" Target="../media/image38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Documents%20and%20Settings\&#1058;&#1072;&#1090;&#1100;&#1103;&#1085;&#1072;\&#1056;&#1072;&#1073;&#1086;&#1095;&#1080;&#1081;%20&#1089;&#1090;&#1086;&#1083;\&#1044;&#1045;&#1058;&#1057;&#1050;&#1048;&#1045;%20&#1087;&#1077;&#1089;&#1085;&#1080;\Detskie%20pesni%231%20(G)\Sound\%231\%231_21_Ujasno%20interesno.mp3" TargetMode="External"/><Relationship Id="rId5" Type="http://schemas.openxmlformats.org/officeDocument/2006/relationships/image" Target="../media/image9.png"/><Relationship Id="rId4" Type="http://schemas.openxmlformats.org/officeDocument/2006/relationships/image" Target="../media/image40.gi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audio" Target="../media/audio1.wav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Documents%20and%20Settings\&#1058;&#1072;&#1090;&#1100;&#1103;&#1085;&#1072;\&#1056;&#1072;&#1073;&#1086;&#1095;&#1080;&#1081;%20&#1089;&#1090;&#1086;&#1083;\&#1044;&#1045;&#1058;&#1057;&#1050;&#1048;&#1045;%20&#1087;&#1077;&#1089;&#1085;&#1080;\Detskie%20pesni%231%20(G)\Sound\%231\detskie_pesni_-_doroga_dobra.mp3" TargetMode="Externa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4.jpe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1.gif"/><Relationship Id="rId2" Type="http://schemas.openxmlformats.org/officeDocument/2006/relationships/audio" Target="file:///D:\Documents%20and%20Settings\&#1058;&#1072;&#1090;&#1100;&#1103;&#1085;&#1072;\&#1056;&#1072;&#1073;&#1086;&#1095;&#1080;&#1081;%20&#1089;&#1090;&#1086;&#1083;\&#1044;&#1045;&#1058;&#1057;&#1050;&#1048;&#1045;%20&#1087;&#1077;&#1089;&#1085;&#1080;\Detskie%20pesni%231%20(G)\Sound\%233\%233_06_Ulibka.mp3" TargetMode="External"/><Relationship Id="rId1" Type="http://schemas.openxmlformats.org/officeDocument/2006/relationships/audio" Target="file:///C:\&#1084;&#1091;&#1079;&#1099;&#1082;&#1072;\04_&#1043;&#1086;&#1083;&#1086;&#1089;&#1072;%20&#1083;&#1077;&#1089;&#1072;\001_&#1043;&#1083;&#1091;&#1073;&#1086;&#1082;&#1086;%20&#1074;&#1083;&#1077;&#1089;&#1091;.mp3" TargetMode="External"/><Relationship Id="rId6" Type="http://schemas.openxmlformats.org/officeDocument/2006/relationships/image" Target="../media/image2.gif"/><Relationship Id="rId5" Type="http://schemas.openxmlformats.org/officeDocument/2006/relationships/image" Target="../media/image9.pn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Documents%20and%20Settings\&#1058;&#1072;&#1090;&#1100;&#1103;&#1085;&#1072;\&#1056;&#1072;&#1073;&#1086;&#1095;&#1080;&#1081;%20&#1089;&#1090;&#1086;&#1083;\&#1044;&#1045;&#1058;&#1057;&#1050;&#1048;&#1045;%20&#1087;&#1077;&#1089;&#1085;&#1080;\Detskie%20pesni%231%20(G)\Sound\%233\%233_07_Pesenka%20mamontenka.mp3" TargetMode="External"/><Relationship Id="rId6" Type="http://schemas.openxmlformats.org/officeDocument/2006/relationships/image" Target="../media/image15.gif"/><Relationship Id="rId5" Type="http://schemas.openxmlformats.org/officeDocument/2006/relationships/image" Target="../media/image14.gif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Documents%20and%20Settings\&#1058;&#1072;&#1090;&#1100;&#1103;&#1085;&#1072;\&#1056;&#1072;&#1073;&#1086;&#1095;&#1080;&#1081;%20&#1089;&#1090;&#1086;&#1083;\&#1044;&#1045;&#1058;&#1057;&#1050;&#1048;&#1045;%20&#1087;&#1077;&#1089;&#1085;&#1080;\Detskie%20pesni%231%20(G)\Sound\%233\%233_04_Pust%20begut%20neuklyuji.mp3" TargetMode="External"/><Relationship Id="rId5" Type="http://schemas.openxmlformats.org/officeDocument/2006/relationships/image" Target="../media/image9.png"/><Relationship Id="rId4" Type="http://schemas.openxmlformats.org/officeDocument/2006/relationships/image" Target="../media/image15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68313" y="765175"/>
            <a:ext cx="8229600" cy="1873250"/>
          </a:xfrm>
        </p:spPr>
        <p:txBody>
          <a:bodyPr/>
          <a:lstStyle/>
          <a:p>
            <a:pPr eaLnBrk="1" hangingPunct="1">
              <a:defRPr/>
            </a:pPr>
            <a:r>
              <a:rPr lang="ru-RU" sz="4800" b="1" smtClean="0">
                <a:solidFill>
                  <a:srgbClr val="FF33CC"/>
                </a:solidFill>
                <a:hlinkClick r:id="" action="ppaction://noaction">
                  <a:snd r:embed="rId3" name="coin.wav" builtIn="1"/>
                </a:hlinkClick>
              </a:rPr>
              <a:t>Страна </a:t>
            </a:r>
            <a:br>
              <a:rPr lang="ru-RU" sz="4800" b="1" smtClean="0">
                <a:solidFill>
                  <a:srgbClr val="FF33CC"/>
                </a:solidFill>
                <a:hlinkClick r:id="" action="ppaction://noaction">
                  <a:snd r:embed="rId3" name="coin.wav" builtIn="1"/>
                </a:hlinkClick>
              </a:rPr>
            </a:br>
            <a:r>
              <a:rPr lang="ru-RU" sz="4800" b="1" smtClean="0">
                <a:solidFill>
                  <a:srgbClr val="FF33CC"/>
                </a:solidFill>
                <a:hlinkClick r:id="" action="ppaction://noaction">
                  <a:snd r:embed="rId3" name="coin.wav" builtIn="1"/>
                </a:hlinkClick>
              </a:rPr>
              <a:t>Вежливости и Доброты</a:t>
            </a:r>
            <a:endParaRPr lang="ru-RU" sz="4800" b="1" smtClean="0">
              <a:solidFill>
                <a:srgbClr val="FF33CC"/>
              </a:solidFill>
            </a:endParaRPr>
          </a:p>
        </p:txBody>
      </p:sp>
      <p:pic>
        <p:nvPicPr>
          <p:cNvPr id="10243" name="Picture 6" descr="37R5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16688" y="549275"/>
            <a:ext cx="2016125" cy="144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Picture 8" descr="KIDS01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4508500"/>
            <a:ext cx="3240088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7" name="Picture 9" descr="kartina13">
            <a:hlinkClick r:id="" action="ppaction://noaction" highlightClick="1">
              <a:snd r:embed="rId2" name="chimes.wav" builtIn="1"/>
            </a:hlinkClick>
          </p:cNvPr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11638" y="3429000"/>
            <a:ext cx="3673475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8" name="Rectangle 10"/>
          <p:cNvSpPr>
            <a:spLocks noGrp="1" noChangeArrowheads="1"/>
          </p:cNvSpPr>
          <p:nvPr>
            <p:ph type="subTitle" idx="1"/>
          </p:nvPr>
        </p:nvSpPr>
        <p:spPr>
          <a:xfrm>
            <a:off x="971550" y="981075"/>
            <a:ext cx="7777163" cy="1655763"/>
          </a:xfrm>
        </p:spPr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205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1D200"/>
            </a:gs>
            <a:gs pos="100000">
              <a:srgbClr val="CCFF99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96975"/>
          </a:xfrm>
        </p:spPr>
        <p:txBody>
          <a:bodyPr/>
          <a:lstStyle/>
          <a:p>
            <a:pPr eaLnBrk="1" hangingPunct="1"/>
            <a:r>
              <a:rPr lang="ru-RU" sz="4000" b="1" smtClean="0">
                <a:solidFill>
                  <a:srgbClr val="FF6600"/>
                </a:solidFill>
                <a:latin typeface="a_Bremen" pitchFamily="82" charset="-52"/>
              </a:rPr>
              <a:t>ОСТРОВ «Дружбы»</a:t>
            </a:r>
          </a:p>
        </p:txBody>
      </p:sp>
      <p:pic>
        <p:nvPicPr>
          <p:cNvPr id="19459" name="Picture 3">
            <a:hlinkClick r:id="" action="ppaction://noaction">
              <a:snd r:embed="rId3" name="chimes.wav" builtIn="1"/>
            </a:hlinkClick>
          </p:cNvPr>
          <p:cNvPicPr>
            <a:picLocks noGrp="1" noChangeAspect="1" noChangeArrowheads="1"/>
          </p:cNvPicPr>
          <p:nvPr>
            <p:ph type="body"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250825" y="1125538"/>
            <a:ext cx="8642350" cy="5461000"/>
          </a:xfrm>
        </p:spPr>
      </p:pic>
      <p:pic>
        <p:nvPicPr>
          <p:cNvPr id="101380" name="Picture 4">
            <a:hlinkClick r:id="" action="ppaction://media"/>
          </p:cNvPr>
          <p:cNvPicPr>
            <a:picLocks noRot="1" noChangeAspect="1" noChangeArrowheads="1"/>
          </p:cNvPicPr>
          <p:nvPr>
            <a:audioCd>
              <a:st track="2"/>
              <a:end track="3" time="175"/>
            </a:audioCd>
          </p:nvPr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532813" y="63817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6" descr="п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308850" y="4941888"/>
            <a:ext cx="1614488" cy="165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1386" name="#2_17_Chunga-changa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323850" y="62372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1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1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13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13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01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150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75621" fill="hold"/>
                                        <p:tgtEl>
                                          <p:spTgt spid="10138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1380"/>
                </p:tgtEl>
              </p:cMediaNode>
            </p:audi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013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39598" fill="hold"/>
                                        <p:tgtEl>
                                          <p:spTgt spid="10138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386"/>
                  </p:tgtEl>
                </p:cond>
              </p:nextCondLst>
            </p:seq>
            <p:audio>
              <p:cMediaNode>
                <p:cTn id="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1386"/>
                </p:tgtEl>
              </p:cMediaNode>
            </p:audio>
          </p:childTnLst>
        </p:cTn>
      </p:par>
    </p:tnLst>
    <p:bldLst>
      <p:bldP spid="10137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3059113" y="0"/>
            <a:ext cx="5689600" cy="144145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4000" b="1" i="1" dirty="0">
                <a:solidFill>
                  <a:srgbClr val="663300"/>
                </a:solidFill>
              </a:rPr>
              <a:t/>
            </a:r>
            <a:br>
              <a:rPr lang="ru-RU" sz="4000" b="1" i="1" dirty="0">
                <a:solidFill>
                  <a:srgbClr val="663300"/>
                </a:solidFill>
              </a:rPr>
            </a:br>
            <a:endParaRPr lang="ru-RU" sz="6600" b="1" i="1" dirty="0">
              <a:solidFill>
                <a:srgbClr val="663300"/>
              </a:solidFill>
            </a:endParaRP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313" y="1000125"/>
            <a:ext cx="8572500" cy="38862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3600" b="1" smtClean="0">
                <a:solidFill>
                  <a:srgbClr val="CC3300"/>
                </a:solidFill>
                <a:latin typeface="Garamond" pitchFamily="18" charset="0"/>
              </a:rPr>
              <a:t>– близкие отношения, основанные на взаимном доверии,    привязанности, общности интересов».</a:t>
            </a:r>
          </a:p>
        </p:txBody>
      </p:sp>
      <p:sp>
        <p:nvSpPr>
          <p:cNvPr id="20484" name="WordArt 6"/>
          <p:cNvSpPr>
            <a:spLocks noChangeArrowheads="1" noChangeShapeType="1" noTextEdit="1"/>
          </p:cNvSpPr>
          <p:nvPr/>
        </p:nvSpPr>
        <p:spPr bwMode="auto">
          <a:xfrm>
            <a:off x="2071688" y="214313"/>
            <a:ext cx="4929187" cy="8397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b="1" i="1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Дружба</a:t>
            </a:r>
          </a:p>
        </p:txBody>
      </p:sp>
      <p:pic>
        <p:nvPicPr>
          <p:cNvPr id="9" name="Picture 8" descr="Картинка 11 из 18093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538138">
            <a:off x="5495925" y="2374900"/>
            <a:ext cx="3141663" cy="2016125"/>
          </a:xfrm>
          <a:prstGeom prst="rect">
            <a:avLst/>
          </a:prstGeom>
          <a:noFill/>
          <a:ln w="9525">
            <a:solidFill>
              <a:srgbClr val="CC6600"/>
            </a:solidFill>
            <a:miter lim="800000"/>
            <a:headEnd/>
            <a:tailEnd/>
          </a:ln>
        </p:spPr>
      </p:pic>
      <p:pic>
        <p:nvPicPr>
          <p:cNvPr id="20486" name="Picture 7" descr="wwwpeoplemd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214688" y="4500563"/>
            <a:ext cx="3538537" cy="235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9" descr="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-690676">
            <a:off x="317500" y="2962275"/>
            <a:ext cx="2990850" cy="2449513"/>
          </a:xfrm>
          <a:prstGeom prst="rect">
            <a:avLst/>
          </a:prstGeom>
          <a:noFill/>
          <a:ln w="38100">
            <a:solidFill>
              <a:schemeClr val="bg2"/>
            </a:solidFill>
            <a:miter lim="800000"/>
            <a:headEnd/>
            <a:tailEnd/>
          </a:ln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14313" y="214313"/>
            <a:ext cx="8643937" cy="6429375"/>
          </a:xfrm>
          <a:noFill/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933FF"/>
            </a:gs>
            <a:gs pos="50000">
              <a:schemeClr val="hlink"/>
            </a:gs>
            <a:gs pos="100000">
              <a:srgbClr val="9933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3555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50825" y="404813"/>
            <a:ext cx="8713788" cy="6119812"/>
          </a:xfrm>
        </p:spPr>
      </p:pic>
      <p:pic>
        <p:nvPicPr>
          <p:cNvPr id="23556" name="Picture 4" descr="KIDS01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35600" y="4581525"/>
            <a:ext cx="3240088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7" name="WordArt 5"/>
          <p:cNvSpPr>
            <a:spLocks noChangeArrowheads="1" noChangeShapeType="1" noTextEdit="1"/>
          </p:cNvSpPr>
          <p:nvPr/>
        </p:nvSpPr>
        <p:spPr bwMode="auto">
          <a:xfrm>
            <a:off x="827088" y="549275"/>
            <a:ext cx="7848600" cy="1152525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ДВОРЕЦ ИЗВИНЕНИЙ </a:t>
            </a:r>
          </a:p>
        </p:txBody>
      </p:sp>
      <p:pic>
        <p:nvPicPr>
          <p:cNvPr id="23558" name="Picture 6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79388" y="5445125"/>
            <a:ext cx="1223962" cy="129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9338" name="#4_14_Alenkiy tcvetok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476375" y="61658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9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9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93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93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99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993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60391" fill="hold"/>
                                        <p:tgtEl>
                                          <p:spTgt spid="993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338"/>
                  </p:tgtEl>
                </p:cond>
              </p:nextCondLst>
            </p:seq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9338"/>
                </p:tgtEl>
              </p:cMediaNode>
            </p:audio>
          </p:childTnLst>
        </p:cTn>
      </p:par>
    </p:tnLst>
    <p:bldLst>
      <p:bldP spid="9933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1D200"/>
            </a:gs>
            <a:gs pos="50000">
              <a:srgbClr val="CCFF99"/>
            </a:gs>
            <a:gs pos="100000">
              <a:srgbClr val="01D200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>
              <a:solidFill>
                <a:srgbClr val="0033CC"/>
              </a:solidFill>
            </a:endParaRPr>
          </a:p>
        </p:txBody>
      </p:sp>
      <p:sp>
        <p:nvSpPr>
          <p:cNvPr id="24579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179388" y="1600200"/>
            <a:ext cx="4897437" cy="4276725"/>
          </a:xfrm>
        </p:spPr>
        <p:txBody>
          <a:bodyPr/>
          <a:lstStyle/>
          <a:p>
            <a:pPr eaLnBrk="1" hangingPunct="1"/>
            <a:endParaRPr lang="ru-RU" sz="2400" smtClean="0"/>
          </a:p>
          <a:p>
            <a:pPr eaLnBrk="1" hangingPunct="1"/>
            <a:endParaRPr lang="ru-RU" sz="2400" smtClean="0"/>
          </a:p>
          <a:p>
            <a:pPr eaLnBrk="1" hangingPunct="1"/>
            <a:endParaRPr lang="ru-RU" sz="2400" smtClean="0"/>
          </a:p>
          <a:p>
            <a:pPr eaLnBrk="1" hangingPunct="1"/>
            <a:endParaRPr lang="ru-RU" sz="2400" smtClean="0"/>
          </a:p>
        </p:txBody>
      </p:sp>
      <p:sp>
        <p:nvSpPr>
          <p:cNvPr id="24580" name="WordArt 6"/>
          <p:cNvSpPr>
            <a:spLocks noChangeArrowheads="1" noChangeShapeType="1" noTextEdit="1"/>
          </p:cNvSpPr>
          <p:nvPr/>
        </p:nvSpPr>
        <p:spPr bwMode="auto">
          <a:xfrm>
            <a:off x="1116013" y="476250"/>
            <a:ext cx="7127875" cy="1008063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 Black"/>
              </a:rPr>
              <a:t>Слова - извинения</a:t>
            </a:r>
          </a:p>
        </p:txBody>
      </p:sp>
      <p:sp>
        <p:nvSpPr>
          <p:cNvPr id="96263" name="WordArt 7"/>
          <p:cNvSpPr>
            <a:spLocks noChangeArrowheads="1" noChangeShapeType="1" noTextEdit="1"/>
          </p:cNvSpPr>
          <p:nvPr/>
        </p:nvSpPr>
        <p:spPr bwMode="auto">
          <a:xfrm>
            <a:off x="1187450" y="1773238"/>
            <a:ext cx="5400675" cy="1979612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9999FF"/>
                    </a:gs>
                    <a:gs pos="100000">
                      <a:srgbClr val="009999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Извините, пожалуйста, </a:t>
            </a:r>
          </a:p>
          <a:p>
            <a:pPr algn="ctr"/>
            <a:endParaRPr lang="ru-RU" sz="3600" kern="1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rgbClr val="9999FF"/>
                  </a:gs>
                  <a:gs pos="100000">
                    <a:srgbClr val="009999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96265" name="WordArt 9"/>
          <p:cNvSpPr>
            <a:spLocks noChangeArrowheads="1" noChangeShapeType="1" noTextEdit="1"/>
          </p:cNvSpPr>
          <p:nvPr/>
        </p:nvSpPr>
        <p:spPr bwMode="auto">
          <a:xfrm>
            <a:off x="900113" y="3573463"/>
            <a:ext cx="5759450" cy="1439862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9999FF"/>
                    </a:gs>
                    <a:gs pos="100000">
                      <a:srgbClr val="009999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я не хотел  вас обидеть,   </a:t>
            </a:r>
          </a:p>
        </p:txBody>
      </p:sp>
      <p:sp>
        <p:nvSpPr>
          <p:cNvPr id="96266" name="WordArt 10"/>
          <p:cNvSpPr>
            <a:spLocks noChangeArrowheads="1" noChangeShapeType="1" noTextEdit="1"/>
          </p:cNvSpPr>
          <p:nvPr/>
        </p:nvSpPr>
        <p:spPr bwMode="auto">
          <a:xfrm>
            <a:off x="3563938" y="5805488"/>
            <a:ext cx="4608512" cy="86360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9999FF"/>
                    </a:gs>
                    <a:gs pos="100000">
                      <a:srgbClr val="009999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простите меня </a:t>
            </a:r>
          </a:p>
        </p:txBody>
      </p:sp>
      <p:pic>
        <p:nvPicPr>
          <p:cNvPr id="96267" name="Picture 11" descr="deti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6443663" y="2924175"/>
            <a:ext cx="2455862" cy="2692400"/>
          </a:xfrm>
          <a:noFill/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9626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9626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9626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9626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62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62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62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62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100" fill="hold"/>
                                        <p:tgtEl>
                                          <p:spTgt spid="9626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7" dur="100" fill="hold"/>
                                        <p:tgtEl>
                                          <p:spTgt spid="9626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8" dur="100" fill="hold"/>
                                        <p:tgtEl>
                                          <p:spTgt spid="9626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100" fill="hold"/>
                                        <p:tgtEl>
                                          <p:spTgt spid="9626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62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62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62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62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7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" dur="250" autoRev="1" fill="hold"/>
                                        <p:tgtEl>
                                          <p:spTgt spid="962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animClr clrSpc="rgb" dir="cw">
                                      <p:cBhvr>
                                        <p:cTn id="28" dur="250" autoRev="1" fill="hold"/>
                                        <p:tgtEl>
                                          <p:spTgt spid="962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29" dur="250" autoRev="1" fill="hold"/>
                                        <p:tgtEl>
                                          <p:spTgt spid="962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250" autoRev="1" fill="hold"/>
                                        <p:tgtEl>
                                          <p:spTgt spid="9626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100" fill="hold"/>
                                        <p:tgtEl>
                                          <p:spTgt spid="962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3" dur="100" fill="hold"/>
                                        <p:tgtEl>
                                          <p:spTgt spid="9626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4" dur="100" fill="hold"/>
                                        <p:tgtEl>
                                          <p:spTgt spid="9626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100" fill="hold"/>
                                        <p:tgtEl>
                                          <p:spTgt spid="9626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62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62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62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62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63" grpId="0" animBg="1"/>
      <p:bldP spid="96265" grpId="0" animBg="1"/>
      <p:bldP spid="9626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 rotWithShape="0">
          <a:gsLst>
            <a:gs pos="0">
              <a:schemeClr val="accent1"/>
            </a:gs>
            <a:gs pos="100000">
              <a:srgbClr val="FF6600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867" name="Picture 11" descr="сказочные картины">
            <a:hlinkClick r:id="" action="ppaction://noaction" highlightClick="1">
              <a:snd r:embed="rId2" name="chimes.wav" builtIn="1"/>
            </a:hlinkClick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25" y="1571625"/>
            <a:ext cx="6985000" cy="475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Picture 12" descr="KIDS01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476375" y="4365625"/>
            <a:ext cx="1584325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1871" name="WordArt 15"/>
          <p:cNvSpPr>
            <a:spLocks noChangeArrowheads="1" noChangeShapeType="1" noTextEdit="1"/>
          </p:cNvSpPr>
          <p:nvPr/>
        </p:nvSpPr>
        <p:spPr bwMode="auto">
          <a:xfrm>
            <a:off x="539750" y="765175"/>
            <a:ext cx="8424863" cy="1368425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1001348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FF"/>
                </a:solidFill>
                <a:latin typeface="Times New Roman"/>
                <a:cs typeface="Times New Roman"/>
              </a:rPr>
              <a:t>СТРАНА </a:t>
            </a:r>
          </a:p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FF"/>
                </a:solidFill>
                <a:latin typeface="Times New Roman"/>
                <a:cs typeface="Times New Roman"/>
              </a:rPr>
              <a:t>«ВЕЖЛИВОСТИ И ДОБРОТЫ»</a:t>
            </a:r>
          </a:p>
        </p:txBody>
      </p:sp>
      <p:pic>
        <p:nvPicPr>
          <p:cNvPr id="25605" name="Picture 19" descr="BALLOON4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124075" y="2060575"/>
            <a:ext cx="358775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1877" name="WordArt 21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323850" y="5373688"/>
            <a:ext cx="8496300" cy="1249362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ДОБРО ПОЖАЛОВАТЬ!</a:t>
            </a:r>
          </a:p>
        </p:txBody>
      </p:sp>
      <p:pic>
        <p:nvPicPr>
          <p:cNvPr id="25607" name="Picture 22" descr="arg-blue-tr"/>
          <p:cNvPicPr>
            <a:picLocks noChangeAspect="1" noChangeArrowheads="1" noCrop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203575" y="1989138"/>
            <a:ext cx="471488" cy="649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1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7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" dur="250" autoRev="1" fill="hold"/>
                                        <p:tgtEl>
                                          <p:spTgt spid="1218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0" dur="250" autoRev="1" fill="hold"/>
                                        <p:tgtEl>
                                          <p:spTgt spid="1218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1" dur="250" autoRev="1" fill="hold"/>
                                        <p:tgtEl>
                                          <p:spTgt spid="1218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250" autoRev="1" fill="hold"/>
                                        <p:tgtEl>
                                          <p:spTgt spid="12187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12186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871" grpId="0" animBg="1"/>
      <p:bldP spid="12187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 rotWithShape="0">
          <a:gsLst>
            <a:gs pos="0">
              <a:srgbClr val="FF8200"/>
            </a:gs>
            <a:gs pos="10001">
              <a:srgbClr val="FF0000"/>
            </a:gs>
            <a:gs pos="35001">
              <a:srgbClr val="BA0066"/>
            </a:gs>
            <a:gs pos="70000">
              <a:srgbClr val="66008F"/>
            </a:gs>
            <a:gs pos="100000">
              <a:srgbClr val="000082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sz="2800" b="1" smtClean="0">
                <a:solidFill>
                  <a:srgbClr val="01D200"/>
                </a:solidFill>
                <a:latin typeface="Times New Roman" pitchFamily="18" charset="0"/>
              </a:rPr>
              <a:t>1. Здоровайся  при  встрече.</a:t>
            </a:r>
          </a:p>
          <a:p>
            <a:pPr eaLnBrk="1" hangingPunct="1"/>
            <a:r>
              <a:rPr lang="ru-RU" sz="2800" b="1" smtClean="0">
                <a:solidFill>
                  <a:srgbClr val="01D200"/>
                </a:solidFill>
                <a:latin typeface="Times New Roman" pitchFamily="18" charset="0"/>
              </a:rPr>
              <a:t>2.  Не  груби, даже  если  сердит.</a:t>
            </a:r>
          </a:p>
          <a:p>
            <a:pPr eaLnBrk="1" hangingPunct="1"/>
            <a:r>
              <a:rPr lang="ru-RU" sz="2800" b="1" smtClean="0">
                <a:solidFill>
                  <a:srgbClr val="01D200"/>
                </a:solidFill>
                <a:latin typeface="Times New Roman" pitchFamily="18" charset="0"/>
              </a:rPr>
              <a:t>3.  Проявляй  доброжелательность.</a:t>
            </a:r>
          </a:p>
          <a:p>
            <a:pPr eaLnBrk="1" hangingPunct="1"/>
            <a:r>
              <a:rPr lang="ru-RU" sz="2800" b="1" smtClean="0">
                <a:solidFill>
                  <a:srgbClr val="01D200"/>
                </a:solidFill>
                <a:latin typeface="Times New Roman" pitchFamily="18" charset="0"/>
              </a:rPr>
              <a:t>4.  Будь вежлив  и воспитан.</a:t>
            </a:r>
          </a:p>
          <a:p>
            <a:pPr eaLnBrk="1" hangingPunct="1"/>
            <a:r>
              <a:rPr lang="ru-RU" sz="2800" b="1" smtClean="0">
                <a:solidFill>
                  <a:srgbClr val="01D200"/>
                </a:solidFill>
                <a:latin typeface="Times New Roman" pitchFamily="18" charset="0"/>
              </a:rPr>
              <a:t>5. Старайся быть хорошим, верным другом.</a:t>
            </a:r>
          </a:p>
          <a:p>
            <a:pPr eaLnBrk="1" hangingPunct="1"/>
            <a:r>
              <a:rPr lang="ru-RU" sz="2800" b="1" smtClean="0">
                <a:solidFill>
                  <a:srgbClr val="01D200"/>
                </a:solidFill>
                <a:latin typeface="Times New Roman" pitchFamily="18" charset="0"/>
              </a:rPr>
              <a:t>6. Совершай добрые дела просто так, </a:t>
            </a:r>
          </a:p>
          <a:p>
            <a:pPr eaLnBrk="1" hangingPunct="1">
              <a:buFontTx/>
              <a:buNone/>
            </a:pPr>
            <a:r>
              <a:rPr lang="ru-RU" sz="2800" b="1" smtClean="0">
                <a:solidFill>
                  <a:srgbClr val="01D200"/>
                </a:solidFill>
                <a:latin typeface="Times New Roman" pitchFamily="18" charset="0"/>
              </a:rPr>
              <a:t>    из хороших побуждений.</a:t>
            </a:r>
          </a:p>
        </p:txBody>
      </p:sp>
      <p:sp>
        <p:nvSpPr>
          <p:cNvPr id="26627" name="WordArt 5"/>
          <p:cNvSpPr>
            <a:spLocks noChangeArrowheads="1" noChangeShapeType="1" noTextEdit="1"/>
          </p:cNvSpPr>
          <p:nvPr/>
        </p:nvSpPr>
        <p:spPr bwMode="auto">
          <a:xfrm>
            <a:off x="827088" y="476250"/>
            <a:ext cx="7740650" cy="1008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BottomRight">
                <a:rot lat="0" lon="21239990" rev="0"/>
              </a:camera>
              <a:lightRig rig="legacyHarsh3" dir="l"/>
            </a:scene3d>
            <a:sp3d extrusionH="430200" prstMaterial="legacyMatte">
              <a:extrusionClr>
                <a:srgbClr val="C0C0C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DCEBF5"/>
                    </a:gs>
                    <a:gs pos="8000">
                      <a:srgbClr val="83A7C3"/>
                    </a:gs>
                    <a:gs pos="13000">
                      <a:srgbClr val="768FB9"/>
                    </a:gs>
                    <a:gs pos="21001">
                      <a:srgbClr val="83A7C3"/>
                    </a:gs>
                    <a:gs pos="52000">
                      <a:srgbClr val="FFFFFF"/>
                    </a:gs>
                    <a:gs pos="56000">
                      <a:srgbClr val="9C6563"/>
                    </a:gs>
                    <a:gs pos="58000">
                      <a:srgbClr val="80302D"/>
                    </a:gs>
                    <a:gs pos="71001">
                      <a:srgbClr val="C0524E"/>
                    </a:gs>
                    <a:gs pos="94000">
                      <a:srgbClr val="EBDAD4"/>
                    </a:gs>
                    <a:gs pos="100000">
                      <a:srgbClr val="55261C"/>
                    </a:gs>
                  </a:gsLst>
                  <a:lin ang="5400000" scaled="1"/>
                </a:gradFill>
                <a:latin typeface="Arial"/>
                <a:cs typeface="Arial"/>
              </a:rPr>
              <a:t>Правила добрых и вежливых поступков</a:t>
            </a:r>
          </a:p>
        </p:txBody>
      </p:sp>
      <p:pic>
        <p:nvPicPr>
          <p:cNvPr id="124936" name="Picture 8" descr="Untitled-Scanned-0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948488" y="4149725"/>
            <a:ext cx="1979612" cy="270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4938" name="Picture 10" descr="37R5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59563" y="1700213"/>
            <a:ext cx="2160587" cy="187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49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49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49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49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49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49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49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49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49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49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49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49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49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49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49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49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49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49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49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49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49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1249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49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49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500"/>
                            </p:stCondLst>
                            <p:childTnLst>
                              <p:par>
                                <p:cTn id="6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124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931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801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98315" name="AutoShape 11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8964613" cy="6858000"/>
          </a:xfrm>
          <a:prstGeom prst="verticalScroll">
            <a:avLst>
              <a:gd name="adj" fmla="val 12500"/>
            </a:avLst>
          </a:prstGeom>
          <a:solidFill>
            <a:srgbClr val="FF9900"/>
          </a:solidFill>
          <a:ln>
            <a:solidFill>
              <a:srgbClr val="FF6600"/>
            </a:solidFill>
            <a:round/>
          </a:ln>
        </p:spPr>
        <p:txBody>
          <a:bodyPr/>
          <a:lstStyle/>
          <a:p>
            <a:pPr lvl="1" algn="ctr" eaLnBrk="1" hangingPunct="1">
              <a:buFontTx/>
              <a:buNone/>
            </a:pPr>
            <a:r>
              <a:rPr lang="ru-RU" sz="3200" b="1" smtClean="0">
                <a:solidFill>
                  <a:srgbClr val="FF3399"/>
                </a:solidFill>
              </a:rPr>
              <a:t>СПАСИБО ЗА ВНИМАНИЕ!</a:t>
            </a:r>
          </a:p>
          <a:p>
            <a:pPr algn="ctr" eaLnBrk="1" hangingPunct="1"/>
            <a:endParaRPr lang="ru-RU" sz="3600" b="1" smtClean="0"/>
          </a:p>
          <a:p>
            <a:pPr lvl="1" algn="ctr" eaLnBrk="1" hangingPunct="1">
              <a:buFontTx/>
              <a:buNone/>
            </a:pPr>
            <a:r>
              <a:rPr lang="ru-RU" sz="3200" b="1" smtClean="0">
                <a:solidFill>
                  <a:srgbClr val="FF0000"/>
                </a:solidFill>
              </a:rPr>
              <a:t>ДО НОВЫХ ВСТРЕЧ!</a:t>
            </a:r>
          </a:p>
        </p:txBody>
      </p:sp>
      <p:pic>
        <p:nvPicPr>
          <p:cNvPr id="98317" name="Picture 13" descr="колок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19163" y="857250"/>
            <a:ext cx="7099300" cy="542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3" name="Picture 12" descr="move182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50" y="1962150"/>
            <a:ext cx="4029075" cy="463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8320" name="#1_08_Esli dobriy ti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68313" y="60213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8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8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8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Top)">
                                      <p:cBhvr>
                                        <p:cTn id="11" dur="3000"/>
                                        <p:tgtEl>
                                          <p:spTgt spid="98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8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8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8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983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04411" fill="hold"/>
                                        <p:tgtEl>
                                          <p:spTgt spid="983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8320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 rotWithShape="0">
          <a:gsLst>
            <a:gs pos="0">
              <a:srgbClr val="CC99FF"/>
            </a:gs>
            <a:gs pos="100000">
              <a:srgbClr val="00CC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Rectangle 2"/>
          <p:cNvSpPr>
            <a:spLocks noGrp="1" noChangeArrowheads="1"/>
          </p:cNvSpPr>
          <p:nvPr>
            <p:ph type="title"/>
          </p:nvPr>
        </p:nvSpPr>
        <p:spPr>
          <a:xfrm>
            <a:off x="1619250" y="274638"/>
            <a:ext cx="7067550" cy="1143000"/>
          </a:xfrm>
        </p:spPr>
        <p:txBody>
          <a:bodyPr/>
          <a:lstStyle/>
          <a:p>
            <a:pPr eaLnBrk="1" hangingPunct="1"/>
            <a:r>
              <a:rPr lang="ru-RU" b="1" i="1" smtClean="0">
                <a:solidFill>
                  <a:srgbClr val="FF0000"/>
                </a:solidFill>
              </a:rPr>
              <a:t>В</a:t>
            </a:r>
            <a:r>
              <a:rPr lang="ru-RU" b="1" i="1" smtClean="0">
                <a:solidFill>
                  <a:srgbClr val="3333FF"/>
                </a:solidFill>
              </a:rPr>
              <a:t>а</a:t>
            </a:r>
            <a:r>
              <a:rPr lang="ru-RU" b="1" i="1" smtClean="0">
                <a:solidFill>
                  <a:srgbClr val="00CC00"/>
                </a:solidFill>
              </a:rPr>
              <a:t>ш</a:t>
            </a:r>
            <a:r>
              <a:rPr lang="ru-RU" b="1" i="1" smtClean="0">
                <a:solidFill>
                  <a:srgbClr val="FF6600"/>
                </a:solidFill>
              </a:rPr>
              <a:t>е</a:t>
            </a:r>
            <a:r>
              <a:rPr lang="ru-RU" b="1" i="1" smtClean="0">
                <a:solidFill>
                  <a:srgbClr val="00CC00"/>
                </a:solidFill>
              </a:rPr>
              <a:t> </a:t>
            </a:r>
            <a:r>
              <a:rPr lang="ru-RU" b="1" i="1" smtClean="0">
                <a:solidFill>
                  <a:srgbClr val="3333FF"/>
                </a:solidFill>
              </a:rPr>
              <a:t>н</a:t>
            </a:r>
            <a:r>
              <a:rPr lang="ru-RU" b="1" i="1" smtClean="0">
                <a:solidFill>
                  <a:srgbClr val="FF0000"/>
                </a:solidFill>
              </a:rPr>
              <a:t>а</a:t>
            </a:r>
            <a:r>
              <a:rPr lang="ru-RU" b="1" i="1" smtClean="0">
                <a:solidFill>
                  <a:srgbClr val="00CC00"/>
                </a:solidFill>
              </a:rPr>
              <a:t>с</a:t>
            </a:r>
            <a:r>
              <a:rPr lang="ru-RU" b="1" i="1" smtClean="0">
                <a:solidFill>
                  <a:srgbClr val="CC66FF"/>
                </a:solidFill>
              </a:rPr>
              <a:t>т</a:t>
            </a:r>
            <a:r>
              <a:rPr lang="ru-RU" b="1" i="1" smtClean="0">
                <a:solidFill>
                  <a:srgbClr val="3333FF"/>
                </a:solidFill>
              </a:rPr>
              <a:t>р</a:t>
            </a:r>
            <a:r>
              <a:rPr lang="ru-RU" b="1" i="1" smtClean="0">
                <a:solidFill>
                  <a:srgbClr val="00CC00"/>
                </a:solidFill>
              </a:rPr>
              <a:t>о</a:t>
            </a:r>
            <a:r>
              <a:rPr lang="ru-RU" b="1" i="1" smtClean="0">
                <a:solidFill>
                  <a:srgbClr val="FF6600"/>
                </a:solidFill>
              </a:rPr>
              <a:t>е</a:t>
            </a:r>
            <a:r>
              <a:rPr lang="ru-RU" b="1" i="1" smtClean="0">
                <a:solidFill>
                  <a:srgbClr val="0066CC"/>
                </a:solidFill>
              </a:rPr>
              <a:t>н</a:t>
            </a:r>
            <a:r>
              <a:rPr lang="ru-RU" b="1" i="1" smtClean="0">
                <a:solidFill>
                  <a:srgbClr val="FF33CC"/>
                </a:solidFill>
              </a:rPr>
              <a:t>и</a:t>
            </a:r>
            <a:r>
              <a:rPr lang="ru-RU" b="1" i="1" smtClean="0">
                <a:solidFill>
                  <a:srgbClr val="00CC00"/>
                </a:solidFill>
              </a:rPr>
              <a:t>е</a:t>
            </a:r>
          </a:p>
        </p:txBody>
      </p:sp>
      <p:sp>
        <p:nvSpPr>
          <p:cNvPr id="28675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pSp>
        <p:nvGrpSpPr>
          <p:cNvPr id="28676" name="Group 8"/>
          <p:cNvGrpSpPr>
            <a:grpSpLocks noChangeAspect="1"/>
          </p:cNvGrpSpPr>
          <p:nvPr/>
        </p:nvGrpSpPr>
        <p:grpSpPr bwMode="auto">
          <a:xfrm>
            <a:off x="5435600" y="2636838"/>
            <a:ext cx="3311525" cy="2016125"/>
            <a:chOff x="2362" y="5423"/>
            <a:chExt cx="3284" cy="1779"/>
          </a:xfrm>
        </p:grpSpPr>
        <p:sp>
          <p:nvSpPr>
            <p:cNvPr id="28682" name="AutoShape 10"/>
            <p:cNvSpPr>
              <a:spLocks noChangeAspect="1" noChangeArrowheads="1" noTextEdit="1"/>
            </p:cNvSpPr>
            <p:nvPr/>
          </p:nvSpPr>
          <p:spPr bwMode="auto">
            <a:xfrm>
              <a:off x="2362" y="5423"/>
              <a:ext cx="3284" cy="17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5657" name="Cloud"/>
            <p:cNvSpPr>
              <a:spLocks noChangeAspect="1" noEditPoints="1" noChangeArrowheads="1"/>
            </p:cNvSpPr>
            <p:nvPr/>
          </p:nvSpPr>
          <p:spPr bwMode="auto">
            <a:xfrm>
              <a:off x="2362" y="5423"/>
              <a:ext cx="3284" cy="1652"/>
            </a:xfrm>
            <a:custGeom>
              <a:avLst/>
              <a:gdLst>
                <a:gd name="T0" fmla="*/ 24567 w 21600"/>
                <a:gd name="T1" fmla="*/ 2653506 h 21600"/>
                <a:gd name="T2" fmla="*/ 3960019 w 21600"/>
                <a:gd name="T3" fmla="*/ 5301361 h 21600"/>
                <a:gd name="T4" fmla="*/ 7913437 w 21600"/>
                <a:gd name="T5" fmla="*/ 2653506 h 21600"/>
                <a:gd name="T6" fmla="*/ 3960019 w 21600"/>
                <a:gd name="T7" fmla="*/ 303433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977 w 21600"/>
                <a:gd name="T13" fmla="*/ 3262 h 21600"/>
                <a:gd name="T14" fmla="*/ 17087 w 21600"/>
                <a:gd name="T15" fmla="*/ 17337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 extrusionOk="0">
                  <a:moveTo>
                    <a:pt x="1949" y="7180"/>
                  </a:moveTo>
                  <a:cubicBezTo>
                    <a:pt x="841" y="7336"/>
                    <a:pt x="0" y="8613"/>
                    <a:pt x="0" y="10137"/>
                  </a:cubicBezTo>
                  <a:cubicBezTo>
                    <a:pt x="-1" y="11192"/>
                    <a:pt x="409" y="12169"/>
                    <a:pt x="1074" y="12702"/>
                  </a:cubicBezTo>
                  <a:lnTo>
                    <a:pt x="1063" y="12668"/>
                  </a:lnTo>
                  <a:cubicBezTo>
                    <a:pt x="685" y="13217"/>
                    <a:pt x="475" y="13940"/>
                    <a:pt x="475" y="14690"/>
                  </a:cubicBezTo>
                  <a:cubicBezTo>
                    <a:pt x="475" y="16325"/>
                    <a:pt x="1451" y="17650"/>
                    <a:pt x="2655" y="17650"/>
                  </a:cubicBezTo>
                  <a:cubicBezTo>
                    <a:pt x="2739" y="17650"/>
                    <a:pt x="2824" y="17643"/>
                    <a:pt x="2909" y="17629"/>
                  </a:cubicBezTo>
                  <a:lnTo>
                    <a:pt x="2897" y="17649"/>
                  </a:lnTo>
                  <a:cubicBezTo>
                    <a:pt x="3585" y="19288"/>
                    <a:pt x="4863" y="20300"/>
                    <a:pt x="6247" y="20300"/>
                  </a:cubicBezTo>
                  <a:cubicBezTo>
                    <a:pt x="6947" y="20299"/>
                    <a:pt x="7635" y="20039"/>
                    <a:pt x="8235" y="19546"/>
                  </a:cubicBezTo>
                  <a:lnTo>
                    <a:pt x="8229" y="19550"/>
                  </a:lnTo>
                  <a:cubicBezTo>
                    <a:pt x="8855" y="20829"/>
                    <a:pt x="9908" y="21597"/>
                    <a:pt x="11036" y="21597"/>
                  </a:cubicBezTo>
                  <a:cubicBezTo>
                    <a:pt x="12523" y="21596"/>
                    <a:pt x="13836" y="20267"/>
                    <a:pt x="14267" y="18324"/>
                  </a:cubicBezTo>
                  <a:lnTo>
                    <a:pt x="14270" y="18350"/>
                  </a:lnTo>
                  <a:cubicBezTo>
                    <a:pt x="14730" y="18740"/>
                    <a:pt x="15260" y="18947"/>
                    <a:pt x="15802" y="18947"/>
                  </a:cubicBezTo>
                  <a:cubicBezTo>
                    <a:pt x="17390" y="18946"/>
                    <a:pt x="18682" y="17205"/>
                    <a:pt x="18694" y="15045"/>
                  </a:cubicBezTo>
                  <a:lnTo>
                    <a:pt x="18689" y="15035"/>
                  </a:lnTo>
                  <a:cubicBezTo>
                    <a:pt x="20357" y="14710"/>
                    <a:pt x="21597" y="12765"/>
                    <a:pt x="21597" y="10472"/>
                  </a:cubicBezTo>
                  <a:cubicBezTo>
                    <a:pt x="21597" y="9456"/>
                    <a:pt x="21350" y="8469"/>
                    <a:pt x="20896" y="7663"/>
                  </a:cubicBezTo>
                  <a:lnTo>
                    <a:pt x="20889" y="7661"/>
                  </a:lnTo>
                  <a:cubicBezTo>
                    <a:pt x="21031" y="7208"/>
                    <a:pt x="21105" y="6721"/>
                    <a:pt x="21105" y="6228"/>
                  </a:cubicBezTo>
                  <a:cubicBezTo>
                    <a:pt x="21105" y="4588"/>
                    <a:pt x="20299" y="3150"/>
                    <a:pt x="19139" y="2719"/>
                  </a:cubicBezTo>
                  <a:lnTo>
                    <a:pt x="19148" y="2712"/>
                  </a:lnTo>
                  <a:cubicBezTo>
                    <a:pt x="18940" y="1142"/>
                    <a:pt x="17933" y="0"/>
                    <a:pt x="16758" y="0"/>
                  </a:cubicBezTo>
                  <a:cubicBezTo>
                    <a:pt x="16044" y="-1"/>
                    <a:pt x="15367" y="426"/>
                    <a:pt x="14905" y="1165"/>
                  </a:cubicBezTo>
                  <a:lnTo>
                    <a:pt x="14909" y="1170"/>
                  </a:lnTo>
                  <a:cubicBezTo>
                    <a:pt x="14497" y="432"/>
                    <a:pt x="13855" y="0"/>
                    <a:pt x="13174" y="0"/>
                  </a:cubicBezTo>
                  <a:cubicBezTo>
                    <a:pt x="12347" y="-1"/>
                    <a:pt x="11590" y="637"/>
                    <a:pt x="11221" y="1645"/>
                  </a:cubicBezTo>
                  <a:lnTo>
                    <a:pt x="11229" y="1694"/>
                  </a:lnTo>
                  <a:cubicBezTo>
                    <a:pt x="10730" y="1024"/>
                    <a:pt x="10058" y="650"/>
                    <a:pt x="9358" y="650"/>
                  </a:cubicBezTo>
                  <a:cubicBezTo>
                    <a:pt x="8372" y="649"/>
                    <a:pt x="7466" y="1391"/>
                    <a:pt x="7003" y="2578"/>
                  </a:cubicBezTo>
                  <a:lnTo>
                    <a:pt x="6995" y="2602"/>
                  </a:lnTo>
                  <a:cubicBezTo>
                    <a:pt x="6477" y="2189"/>
                    <a:pt x="5888" y="1972"/>
                    <a:pt x="5288" y="1972"/>
                  </a:cubicBezTo>
                  <a:cubicBezTo>
                    <a:pt x="3423" y="1972"/>
                    <a:pt x="1912" y="4029"/>
                    <a:pt x="1912" y="6567"/>
                  </a:cubicBezTo>
                  <a:cubicBezTo>
                    <a:pt x="1911" y="6774"/>
                    <a:pt x="1922" y="6981"/>
                    <a:pt x="1942" y="7186"/>
                  </a:cubicBezTo>
                  <a:close/>
                </a:path>
                <a:path w="21600" h="21600" fill="none" extrusionOk="0">
                  <a:moveTo>
                    <a:pt x="1074" y="12702"/>
                  </a:moveTo>
                  <a:cubicBezTo>
                    <a:pt x="1407" y="12969"/>
                    <a:pt x="1786" y="13110"/>
                    <a:pt x="2172" y="13110"/>
                  </a:cubicBezTo>
                  <a:cubicBezTo>
                    <a:pt x="2228" y="13109"/>
                    <a:pt x="2285" y="13107"/>
                    <a:pt x="2341" y="13101"/>
                  </a:cubicBezTo>
                </a:path>
                <a:path w="21600" h="21600" fill="none" extrusionOk="0">
                  <a:moveTo>
                    <a:pt x="2909" y="17629"/>
                  </a:moveTo>
                  <a:cubicBezTo>
                    <a:pt x="3099" y="17599"/>
                    <a:pt x="3285" y="17535"/>
                    <a:pt x="3463" y="17439"/>
                  </a:cubicBezTo>
                </a:path>
                <a:path w="21600" h="21600" fill="none" extrusionOk="0">
                  <a:moveTo>
                    <a:pt x="7895" y="18680"/>
                  </a:moveTo>
                  <a:cubicBezTo>
                    <a:pt x="7983" y="18985"/>
                    <a:pt x="8095" y="19277"/>
                    <a:pt x="8229" y="19550"/>
                  </a:cubicBezTo>
                </a:path>
                <a:path w="21600" h="21600" fill="none" extrusionOk="0">
                  <a:moveTo>
                    <a:pt x="14267" y="18324"/>
                  </a:moveTo>
                  <a:cubicBezTo>
                    <a:pt x="14336" y="18013"/>
                    <a:pt x="14380" y="17693"/>
                    <a:pt x="14400" y="17370"/>
                  </a:cubicBezTo>
                </a:path>
                <a:path w="21600" h="21600" fill="none" extrusionOk="0">
                  <a:moveTo>
                    <a:pt x="18694" y="15045"/>
                  </a:moveTo>
                  <a:cubicBezTo>
                    <a:pt x="18694" y="15034"/>
                    <a:pt x="18695" y="15024"/>
                    <a:pt x="18695" y="15013"/>
                  </a:cubicBezTo>
                  <a:cubicBezTo>
                    <a:pt x="18695" y="13508"/>
                    <a:pt x="18063" y="12136"/>
                    <a:pt x="17069" y="11477"/>
                  </a:cubicBezTo>
                </a:path>
                <a:path w="21600" h="21600" fill="none" extrusionOk="0">
                  <a:moveTo>
                    <a:pt x="20165" y="8999"/>
                  </a:moveTo>
                  <a:cubicBezTo>
                    <a:pt x="20479" y="8635"/>
                    <a:pt x="20726" y="8177"/>
                    <a:pt x="20889" y="7661"/>
                  </a:cubicBezTo>
                </a:path>
                <a:path w="21600" h="21600" fill="none" extrusionOk="0">
                  <a:moveTo>
                    <a:pt x="19186" y="3344"/>
                  </a:moveTo>
                  <a:cubicBezTo>
                    <a:pt x="19186" y="3328"/>
                    <a:pt x="19187" y="3313"/>
                    <a:pt x="19187" y="3297"/>
                  </a:cubicBezTo>
                  <a:cubicBezTo>
                    <a:pt x="19187" y="3101"/>
                    <a:pt x="19174" y="2905"/>
                    <a:pt x="19148" y="2712"/>
                  </a:cubicBezTo>
                </a:path>
                <a:path w="21600" h="21600" fill="none" extrusionOk="0">
                  <a:moveTo>
                    <a:pt x="14905" y="1165"/>
                  </a:moveTo>
                  <a:cubicBezTo>
                    <a:pt x="14754" y="1408"/>
                    <a:pt x="14629" y="1679"/>
                    <a:pt x="14535" y="1971"/>
                  </a:cubicBezTo>
                </a:path>
                <a:path w="21600" h="21600" fill="none" extrusionOk="0">
                  <a:moveTo>
                    <a:pt x="11221" y="1645"/>
                  </a:moveTo>
                  <a:cubicBezTo>
                    <a:pt x="11140" y="1866"/>
                    <a:pt x="11080" y="2099"/>
                    <a:pt x="11041" y="2340"/>
                  </a:cubicBezTo>
                </a:path>
                <a:path w="21600" h="21600" fill="none" extrusionOk="0">
                  <a:moveTo>
                    <a:pt x="7645" y="3276"/>
                  </a:moveTo>
                  <a:cubicBezTo>
                    <a:pt x="7449" y="3016"/>
                    <a:pt x="7231" y="2790"/>
                    <a:pt x="6995" y="2602"/>
                  </a:cubicBezTo>
                </a:path>
                <a:path w="21600" h="21600" fill="none" extrusionOk="0">
                  <a:moveTo>
                    <a:pt x="1942" y="7186"/>
                  </a:moveTo>
                  <a:cubicBezTo>
                    <a:pt x="1966" y="7426"/>
                    <a:pt x="2004" y="7663"/>
                    <a:pt x="2056" y="7895"/>
                  </a:cubicBezTo>
                </a:path>
              </a:pathLst>
            </a:custGeom>
            <a:solidFill>
              <a:srgbClr val="3366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3333FF"/>
                </a:solidFill>
              </a:endParaRPr>
            </a:p>
          </p:txBody>
        </p:sp>
      </p:grpSp>
      <p:pic>
        <p:nvPicPr>
          <p:cNvPr id="28677" name="Picture 13" descr="s1"/>
          <p:cNvPicPr>
            <a:picLocks noGrp="1" noChangeAspect="1" noChangeArrowheads="1" noCrop="1"/>
          </p:cNvPicPr>
          <p:nvPr>
            <p:ph type="body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195513" y="1557338"/>
            <a:ext cx="2663825" cy="2376487"/>
          </a:xfrm>
          <a:noFill/>
        </p:spPr>
      </p:pic>
      <p:sp>
        <p:nvSpPr>
          <p:cNvPr id="28678" name="Text Box 14"/>
          <p:cNvSpPr txBox="1">
            <a:spLocks noChangeArrowheads="1"/>
          </p:cNvSpPr>
          <p:nvPr/>
        </p:nvSpPr>
        <p:spPr bwMode="auto">
          <a:xfrm>
            <a:off x="2051050" y="4149725"/>
            <a:ext cx="2808288" cy="115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>
                <a:solidFill>
                  <a:srgbClr val="FF0000"/>
                </a:solidFill>
                <a:latin typeface="Times New Roman" pitchFamily="18" charset="0"/>
              </a:rPr>
              <a:t>Хорошее настроение! </a:t>
            </a:r>
          </a:p>
          <a:p>
            <a:pPr algn="ctr">
              <a:spcBef>
                <a:spcPct val="50000"/>
              </a:spcBef>
            </a:pPr>
            <a:r>
              <a:rPr lang="ru-RU" sz="2000" b="1">
                <a:solidFill>
                  <a:srgbClr val="FF0000"/>
                </a:solidFill>
                <a:latin typeface="Times New Roman" pitchFamily="18" charset="0"/>
              </a:rPr>
              <a:t>Узнал много нового и интересного.</a:t>
            </a:r>
          </a:p>
        </p:txBody>
      </p:sp>
      <p:sp>
        <p:nvSpPr>
          <p:cNvPr id="28679" name="Text Box 15"/>
          <p:cNvSpPr txBox="1">
            <a:spLocks noChangeArrowheads="1"/>
          </p:cNvSpPr>
          <p:nvPr/>
        </p:nvSpPr>
        <p:spPr bwMode="auto">
          <a:xfrm>
            <a:off x="5795963" y="4797425"/>
            <a:ext cx="2592387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>
                <a:solidFill>
                  <a:srgbClr val="3333FF"/>
                </a:solidFill>
                <a:latin typeface="Times New Roman" pitchFamily="18" charset="0"/>
              </a:rPr>
              <a:t>Плохое настроение!</a:t>
            </a:r>
          </a:p>
          <a:p>
            <a:pPr algn="ctr">
              <a:spcBef>
                <a:spcPct val="50000"/>
              </a:spcBef>
            </a:pPr>
            <a:r>
              <a:rPr lang="ru-RU" sz="2000" b="1">
                <a:solidFill>
                  <a:srgbClr val="3333FF"/>
                </a:solidFill>
                <a:latin typeface="Times New Roman" pitchFamily="18" charset="0"/>
              </a:rPr>
              <a:t>Было скучно.</a:t>
            </a:r>
          </a:p>
        </p:txBody>
      </p:sp>
      <p:pic>
        <p:nvPicPr>
          <p:cNvPr id="28680" name="Picture 16" descr="Climbing-Rose-Border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950" y="0"/>
            <a:ext cx="17272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5666" name="#1_21_Ujasno interesno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476375" y="6553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56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5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98" decel="100000" fill="hold"/>
                                        <p:tgtEl>
                                          <p:spTgt spid="155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55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74893" fill="hold"/>
                                        <p:tgtEl>
                                          <p:spTgt spid="15566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5666"/>
                </p:tgtEl>
              </p:cMediaNode>
            </p:audio>
          </p:childTnLst>
        </p:cTn>
      </p:par>
    </p:tnLst>
    <p:bldLst>
      <p:bldP spid="15565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 shadeToTitle="1">
        <a:gradFill rotWithShape="0">
          <a:gsLst>
            <a:gs pos="0">
              <a:srgbClr val="009900"/>
            </a:gs>
            <a:gs pos="100000">
              <a:srgbClr val="33CCFF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404813"/>
            <a:ext cx="8229600" cy="5238750"/>
          </a:xfrm>
        </p:spPr>
        <p:txBody>
          <a:bodyPr/>
          <a:lstStyle/>
          <a:p>
            <a:r>
              <a:rPr lang="ru-RU" sz="3600" b="1" dirty="0" smtClean="0"/>
              <a:t>1. </a:t>
            </a:r>
            <a:r>
              <a:rPr lang="ru-RU" sz="3600" dirty="0" smtClean="0"/>
              <a:t>Аллею Приветствий.</a:t>
            </a:r>
          </a:p>
          <a:p>
            <a:r>
              <a:rPr lang="ru-RU" sz="3600" b="1" dirty="0" smtClean="0"/>
              <a:t>2.</a:t>
            </a:r>
            <a:r>
              <a:rPr lang="ru-RU" sz="3600" dirty="0" smtClean="0"/>
              <a:t> Море  Доброты. </a:t>
            </a:r>
          </a:p>
          <a:p>
            <a:r>
              <a:rPr lang="ru-RU" sz="3600" b="1" dirty="0" smtClean="0"/>
              <a:t>3.</a:t>
            </a:r>
            <a:r>
              <a:rPr lang="ru-RU" sz="3600" dirty="0" smtClean="0"/>
              <a:t> Океан Вежливости.</a:t>
            </a:r>
          </a:p>
          <a:p>
            <a:r>
              <a:rPr lang="ru-RU" sz="3600" b="1" dirty="0" smtClean="0"/>
              <a:t>4.</a:t>
            </a:r>
            <a:r>
              <a:rPr lang="ru-RU" sz="3600" dirty="0" smtClean="0"/>
              <a:t> Дворец Извинений. </a:t>
            </a:r>
          </a:p>
          <a:p>
            <a:r>
              <a:rPr lang="ru-RU" sz="3600" b="1" dirty="0" smtClean="0"/>
              <a:t>5. </a:t>
            </a:r>
            <a:r>
              <a:rPr lang="ru-RU" sz="3600" dirty="0" smtClean="0"/>
              <a:t>Остров «Размышляй-ка». </a:t>
            </a:r>
          </a:p>
          <a:p>
            <a:pPr algn="ctr" eaLnBrk="1" hangingPunct="1">
              <a:buFontTx/>
              <a:buNone/>
            </a:pPr>
            <a:endParaRPr lang="ru-RU" sz="3600" b="1" dirty="0" smtClean="0">
              <a:solidFill>
                <a:schemeClr val="accent5">
                  <a:lumMod val="10000"/>
                </a:schemeClr>
              </a:solidFill>
            </a:endParaRPr>
          </a:p>
        </p:txBody>
      </p:sp>
      <p:pic>
        <p:nvPicPr>
          <p:cNvPr id="7172" name="Picture 4" descr="deti5">
            <a:hlinkClick r:id="" action="ppaction://hlinkshowjump?jump=nextslide" highlightClick="1">
              <a:snd r:embed="rId3" name="chimes.wav" builtIn="1"/>
            </a:hlinkClick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03575" y="3860800"/>
            <a:ext cx="2951163" cy="273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877050" y="1341438"/>
            <a:ext cx="187325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715140" y="2786058"/>
            <a:ext cx="2160588" cy="144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6516688" y="4149725"/>
            <a:ext cx="2376487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323850" y="4508500"/>
            <a:ext cx="2447925" cy="155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05" name="detskie_pesni_-_doroga_dobra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250825" y="63087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2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2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2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9" dur="2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" dur="20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20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20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2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8" dur="2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9" dur="2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0" dur="2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2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4" dur="2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5" dur="2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6" dur="2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27" dur="2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2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0" dur="2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1" dur="2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2" dur="2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33" dur="2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20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4" restart="whenNotActive" fill="hold" evtFilter="cancelBubble" nodeType="interactiveSeq">
                <p:stCondLst>
                  <p:cond evt="onClick" delay="0">
                    <p:tgtEl>
                      <p:spTgt spid="72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" fill="hold">
                      <p:stCondLst>
                        <p:cond delay="0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8" dur="126928" fill="hold"/>
                                        <p:tgtEl>
                                          <p:spTgt spid="720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05"/>
                  </p:tgtEl>
                </p:cond>
              </p:nextCondLst>
            </p:seq>
            <p:audio>
              <p:cMediaNode>
                <p:cTn id="8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20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solidFill>
                  <a:srgbClr val="990099"/>
                </a:solidFill>
                <a:latin typeface="a_Bremen" pitchFamily="82" charset="-52"/>
              </a:rPr>
              <a:t>Аллея  ПРИВЕТСТВИЙ</a:t>
            </a:r>
          </a:p>
        </p:txBody>
      </p:sp>
      <p:pic>
        <p:nvPicPr>
          <p:cNvPr id="12291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395288" y="1700213"/>
            <a:ext cx="8374062" cy="4959350"/>
          </a:xfrm>
          <a:noFill/>
        </p:spPr>
      </p:pic>
      <p:pic>
        <p:nvPicPr>
          <p:cNvPr id="57348" name="001_Глубоко влесу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604250" y="63817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Picture 5" descr="KIDS01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132138" y="4797425"/>
            <a:ext cx="3240087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4" name="Picture 6" descr="RAINBOW1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851275" y="3068638"/>
            <a:ext cx="1584325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52" name="#3_06_Ulibka.mp3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68313" y="63087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8816" fill="hold"/>
                                        <p:tgtEl>
                                          <p:spTgt spid="5734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7348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73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27059" fill="hold"/>
                                        <p:tgtEl>
                                          <p:spTgt spid="5735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352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735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 rotWithShape="0">
          <a:gsLst>
            <a:gs pos="0">
              <a:srgbClr val="FC9FCB"/>
            </a:gs>
            <a:gs pos="13000">
              <a:srgbClr val="F8B049"/>
            </a:gs>
            <a:gs pos="21001">
              <a:srgbClr val="F8B049"/>
            </a:gs>
            <a:gs pos="63000">
              <a:srgbClr val="FEE7F2"/>
            </a:gs>
            <a:gs pos="67000">
              <a:srgbClr val="F952A0"/>
            </a:gs>
            <a:gs pos="69000">
              <a:srgbClr val="C50849"/>
            </a:gs>
            <a:gs pos="82001">
              <a:srgbClr val="B43E85"/>
            </a:gs>
            <a:gs pos="100000">
              <a:srgbClr val="F8B049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323850" y="260350"/>
            <a:ext cx="8569325" cy="6264275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FFFDB9"/>
              </a:gs>
            </a:gsLst>
            <a:lin ang="5400000" scaled="1"/>
          </a:gradFill>
          <a:ln w="57150" cmpd="thickThin">
            <a:solidFill>
              <a:srgbClr val="DE5A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58371" name="Picture 3" descr="Scan1002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95513" y="1844675"/>
            <a:ext cx="4365625" cy="4464050"/>
          </a:xfrm>
          <a:prstGeom prst="rect">
            <a:avLst/>
          </a:prstGeom>
          <a:noFill/>
          <a:ln w="57150" cmpd="thickThin">
            <a:solidFill>
              <a:srgbClr val="800000"/>
            </a:solidFill>
            <a:miter lim="800000"/>
            <a:headEnd/>
            <a:tailEnd/>
          </a:ln>
        </p:spPr>
      </p:pic>
      <p:sp>
        <p:nvSpPr>
          <p:cNvPr id="58372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693738"/>
            <a:ext cx="8002588" cy="723900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FF3300"/>
                </a:solidFill>
                <a:latin typeface="Arbat-Bold" pitchFamily="2" charset="0"/>
              </a:rPr>
              <a:t>Здравствуйте </a:t>
            </a:r>
            <a:r>
              <a:rPr lang="ru-RU" b="1" smtClean="0">
                <a:solidFill>
                  <a:schemeClr val="tx1"/>
                </a:solidFill>
                <a:latin typeface="Arbat-Bold" pitchFamily="2" charset="0"/>
              </a:rPr>
              <a:t>- это значит будьте здоровы!</a:t>
            </a:r>
            <a:r>
              <a:rPr lang="ru-RU" smtClean="0"/>
              <a:t> </a:t>
            </a: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8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5">
            <a:hlinkClick r:id="" action="ppaction://noaction" highlightClick="1">
              <a:snd r:embed="rId3" name="chimes.wav" builtIn="1"/>
            </a:hlinkClick>
          </p:cNvPr>
          <p:cNvPicPr>
            <a:picLocks noGrp="1" noChangeAspect="1" noChangeArrowheads="1"/>
          </p:cNvPicPr>
          <p:nvPr>
            <p:ph type="body"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323850" y="0"/>
            <a:ext cx="8642350" cy="6337300"/>
          </a:xfrm>
        </p:spPr>
      </p:pic>
      <p:sp>
        <p:nvSpPr>
          <p:cNvPr id="14339" name="WordArt 21">
            <a:hlinkClick r:id="" action="ppaction://noaction">
              <a:snd r:embed="rId3" name="chimes.wav" builtIn="1"/>
            </a:hlinkClick>
          </p:cNvPr>
          <p:cNvSpPr>
            <a:spLocks noChangeArrowheads="1" noChangeShapeType="1" noTextEdit="1"/>
          </p:cNvSpPr>
          <p:nvPr/>
        </p:nvSpPr>
        <p:spPr bwMode="auto">
          <a:xfrm>
            <a:off x="2195513" y="981075"/>
            <a:ext cx="4895850" cy="792163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Arial"/>
                <a:cs typeface="Arial"/>
              </a:rPr>
              <a:t>Море Доброты</a:t>
            </a:r>
          </a:p>
        </p:txBody>
      </p:sp>
      <p:pic>
        <p:nvPicPr>
          <p:cNvPr id="14340" name="Picture 22" descr="s1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68313" y="549275"/>
            <a:ext cx="1223962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23" descr="32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651500" y="2133600"/>
            <a:ext cx="1657350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24" descr="32">
            <a:hlinkClick r:id="" action="ppaction://noaction">
              <a:snd r:embed="rId3" name="chimes.wav" builtIn="1"/>
            </a:hlinkClick>
          </p:cNvPr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547813" y="3644900"/>
            <a:ext cx="1657350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32" name="#3_07_Pesenka mamontenka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684213" y="58769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1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3846" fill="hold"/>
                                        <p:tgtEl>
                                          <p:spTgt spid="41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32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3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rgbClr val="33CC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993775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FF5050"/>
                </a:solidFill>
              </a:rPr>
              <a:t>Игра: «</a:t>
            </a:r>
            <a:r>
              <a:rPr lang="ru-RU" b="1" smtClean="0">
                <a:solidFill>
                  <a:srgbClr val="FF66FF"/>
                </a:solidFill>
              </a:rPr>
              <a:t>Д</a:t>
            </a:r>
            <a:r>
              <a:rPr lang="ru-RU" b="1" smtClean="0">
                <a:solidFill>
                  <a:srgbClr val="0033CC"/>
                </a:solidFill>
              </a:rPr>
              <a:t>о</a:t>
            </a:r>
            <a:r>
              <a:rPr lang="ru-RU" b="1" smtClean="0">
                <a:solidFill>
                  <a:srgbClr val="00CC00"/>
                </a:solidFill>
              </a:rPr>
              <a:t>б</a:t>
            </a:r>
            <a:r>
              <a:rPr lang="ru-RU" b="1" smtClean="0">
                <a:solidFill>
                  <a:srgbClr val="990099"/>
                </a:solidFill>
              </a:rPr>
              <a:t>р</a:t>
            </a:r>
            <a:r>
              <a:rPr lang="ru-RU" b="1" smtClean="0">
                <a:solidFill>
                  <a:srgbClr val="3333FF"/>
                </a:solidFill>
              </a:rPr>
              <a:t>о</a:t>
            </a:r>
            <a:r>
              <a:rPr lang="ru-RU" b="1" smtClean="0">
                <a:solidFill>
                  <a:srgbClr val="CC66FF"/>
                </a:solidFill>
              </a:rPr>
              <a:t>е</a:t>
            </a:r>
            <a:r>
              <a:rPr lang="ru-RU" b="1" smtClean="0">
                <a:solidFill>
                  <a:srgbClr val="FF5050"/>
                </a:solidFill>
              </a:rPr>
              <a:t> с</a:t>
            </a:r>
            <a:r>
              <a:rPr lang="ru-RU" b="1" smtClean="0">
                <a:solidFill>
                  <a:srgbClr val="009900"/>
                </a:solidFill>
              </a:rPr>
              <a:t>о</a:t>
            </a:r>
            <a:r>
              <a:rPr lang="ru-RU" b="1" smtClean="0">
                <a:solidFill>
                  <a:srgbClr val="FF66FF"/>
                </a:solidFill>
              </a:rPr>
              <a:t>л</a:t>
            </a:r>
            <a:r>
              <a:rPr lang="ru-RU" b="1" smtClean="0">
                <a:solidFill>
                  <a:srgbClr val="33CC33"/>
                </a:solidFill>
              </a:rPr>
              <a:t>н</a:t>
            </a:r>
            <a:r>
              <a:rPr lang="ru-RU" b="1" smtClean="0">
                <a:solidFill>
                  <a:srgbClr val="3333FF"/>
                </a:solidFill>
              </a:rPr>
              <a:t>ы</a:t>
            </a:r>
            <a:r>
              <a:rPr lang="ru-RU" b="1" smtClean="0">
                <a:solidFill>
                  <a:srgbClr val="CC3399"/>
                </a:solidFill>
              </a:rPr>
              <a:t>ш</a:t>
            </a:r>
            <a:r>
              <a:rPr lang="ru-RU" b="1" smtClean="0">
                <a:solidFill>
                  <a:srgbClr val="00CC00"/>
                </a:solidFill>
              </a:rPr>
              <a:t>к</a:t>
            </a:r>
            <a:r>
              <a:rPr lang="ru-RU" b="1" smtClean="0">
                <a:solidFill>
                  <a:srgbClr val="FF5050"/>
                </a:solidFill>
              </a:rPr>
              <a:t>о»</a:t>
            </a:r>
          </a:p>
        </p:txBody>
      </p:sp>
      <p:pic>
        <p:nvPicPr>
          <p:cNvPr id="6148" name="Picture 4" descr="урок10_0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2339975" y="1341438"/>
            <a:ext cx="4621213" cy="4024312"/>
          </a:xfrm>
          <a:noFill/>
        </p:spPr>
      </p:pic>
      <p:sp>
        <p:nvSpPr>
          <p:cNvPr id="6150" name="WordArt 6"/>
          <p:cNvSpPr>
            <a:spLocks noChangeArrowheads="1" noChangeShapeType="1" noTextEdit="1"/>
          </p:cNvSpPr>
          <p:nvPr/>
        </p:nvSpPr>
        <p:spPr bwMode="auto">
          <a:xfrm>
            <a:off x="142875" y="4868863"/>
            <a:ext cx="8786813" cy="1512887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33333"/>
              </a:avLst>
            </a:prstTxWarp>
          </a:bodyPr>
          <a:lstStyle/>
          <a:p>
            <a:pPr algn="ctr"/>
            <a:r>
              <a:rPr lang="ru-RU" sz="32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Times New Roman"/>
                <a:cs typeface="Times New Roman"/>
              </a:rPr>
              <a:t>В каждом из нас есть маленькое солнце. </a:t>
            </a:r>
          </a:p>
          <a:p>
            <a:pPr algn="ctr"/>
            <a:r>
              <a:rPr lang="ru-RU" sz="32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Times New Roman"/>
                <a:cs typeface="Times New Roman"/>
              </a:rPr>
              <a:t>Это солнце – доброта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0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0" grpId="0" animBg="1"/>
      <p:bldP spid="6150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9900"/>
            </a:gs>
            <a:gs pos="100000">
              <a:schemeClr val="accent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9750" y="333375"/>
            <a:ext cx="7772400" cy="1023938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3333FF"/>
                </a:solidFill>
                <a:latin typeface="a_Bremen" pitchFamily="82" charset="-52"/>
              </a:rPr>
              <a:t>Океан  </a:t>
            </a:r>
            <a:r>
              <a:rPr lang="ru-RU" b="1" smtClean="0">
                <a:latin typeface="a_Bremen" pitchFamily="82" charset="-52"/>
              </a:rPr>
              <a:t>ВЕЖЛИВОСТИ</a:t>
            </a:r>
          </a:p>
        </p:txBody>
      </p:sp>
      <p:pic>
        <p:nvPicPr>
          <p:cNvPr id="16387" name="Picture 3"/>
          <p:cNvPicPr>
            <a:picLocks noGrp="1" noChangeAspect="1" noChangeArrowheads="1"/>
          </p:cNvPicPr>
          <p:nvPr>
            <p:ph type="subTitle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1214438"/>
            <a:ext cx="9144000" cy="5643562"/>
          </a:xfrm>
        </p:spPr>
      </p:pic>
      <p:pic>
        <p:nvPicPr>
          <p:cNvPr id="16388" name="Picture 5" descr="32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76375" y="1928813"/>
            <a:ext cx="4595813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4" name="#3_04_Pust begut neuklyuji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50825" y="62372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97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8256" fill="hold"/>
                                        <p:tgtEl>
                                          <p:spTgt spid="2970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70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70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ChangeArrowheads="1"/>
          </p:cNvSpPr>
          <p:nvPr>
            <p:ph type="body" sz="half" idx="3"/>
          </p:nvPr>
        </p:nvSpPr>
        <p:spPr>
          <a:xfrm>
            <a:off x="468313" y="4643438"/>
            <a:ext cx="8486775" cy="1857375"/>
          </a:xfrm>
        </p:spPr>
        <p:txBody>
          <a:bodyPr/>
          <a:lstStyle/>
          <a:p>
            <a:pPr eaLnBrk="1" hangingPunct="1"/>
            <a:r>
              <a:rPr lang="ru-RU" sz="3600" b="1" smtClean="0">
                <a:solidFill>
                  <a:srgbClr val="FF3300"/>
                </a:solidFill>
                <a:latin typeface="Times New Roman" pitchFamily="18" charset="0"/>
              </a:rPr>
              <a:t>Вежливость</a:t>
            </a:r>
            <a:r>
              <a:rPr lang="ru-RU" sz="3600" smtClean="0">
                <a:solidFill>
                  <a:srgbClr val="FF3300"/>
                </a:solidFill>
                <a:latin typeface="Times New Roman" pitchFamily="18" charset="0"/>
              </a:rPr>
              <a:t> </a:t>
            </a:r>
            <a:r>
              <a:rPr lang="ru-RU" sz="3600" smtClean="0">
                <a:solidFill>
                  <a:srgbClr val="3333CC"/>
                </a:solidFill>
                <a:latin typeface="Times New Roman" pitchFamily="18" charset="0"/>
              </a:rPr>
              <a:t>- это умение вести себя так, чтобы другим было приятно с тобой общаться.</a:t>
            </a:r>
          </a:p>
        </p:txBody>
      </p:sp>
      <p:sp>
        <p:nvSpPr>
          <p:cNvPr id="17411" name="Rectangle 9"/>
          <p:cNvSpPr>
            <a:spLocks noChangeArrowheads="1"/>
          </p:cNvSpPr>
          <p:nvPr/>
        </p:nvSpPr>
        <p:spPr bwMode="auto">
          <a:xfrm>
            <a:off x="827088" y="609600"/>
            <a:ext cx="3603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endParaRPr lang="ru-RU" sz="2400" b="1">
              <a:solidFill>
                <a:srgbClr val="961E77"/>
              </a:solidFill>
            </a:endParaRPr>
          </a:p>
        </p:txBody>
      </p:sp>
      <p:pic>
        <p:nvPicPr>
          <p:cNvPr id="8" name="Picture 10" descr="IMG_001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42938" y="1357313"/>
            <a:ext cx="4000500" cy="2571750"/>
          </a:xfrm>
          <a:noFill/>
          <a:ln w="28575">
            <a:solidFill>
              <a:schemeClr val="bg1"/>
            </a:solidFill>
          </a:ln>
        </p:spPr>
      </p:pic>
      <p:pic>
        <p:nvPicPr>
          <p:cNvPr id="10" name="Picture 9" descr="IMG_0006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4786313" y="1357313"/>
            <a:ext cx="3857625" cy="2928937"/>
          </a:xfrm>
          <a:noFill/>
          <a:ln w="28575">
            <a:solidFill>
              <a:schemeClr val="bg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95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7" dur="95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8" dur="95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95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22" dur="300" fill="hold">
                                          <p:stCondLst>
                                            <p:cond delay="7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 shadeToTitle="1">
        <a:gradFill rotWithShape="0">
          <a:gsLst>
            <a:gs pos="0">
              <a:srgbClr val="FC9FCB"/>
            </a:gs>
            <a:gs pos="100000">
              <a:srgbClr val="754A5E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solidFill>
                  <a:srgbClr val="3333CC"/>
                </a:solidFill>
              </a:rPr>
              <a:t>Игра </a:t>
            </a:r>
            <a:r>
              <a:rPr lang="ru-RU" b="1" smtClean="0">
                <a:solidFill>
                  <a:srgbClr val="FF5050"/>
                </a:solidFill>
              </a:rPr>
              <a:t>“Будь внимателен”</a:t>
            </a:r>
            <a:r>
              <a:rPr lang="ru-RU" smtClean="0"/>
              <a:t> </a:t>
            </a:r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1900" smtClean="0"/>
              <a:t>Встаньте, пожалуйста</a:t>
            </a:r>
            <a:r>
              <a:rPr lang="ru-RU" sz="1900" b="1" smtClean="0"/>
              <a:t>!</a:t>
            </a:r>
          </a:p>
          <a:p>
            <a:pPr lvl="1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1900" smtClean="0"/>
              <a:t>Поднимите  руки!</a:t>
            </a:r>
          </a:p>
          <a:p>
            <a:pPr lvl="1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1900" smtClean="0"/>
              <a:t>Будьте добры, похлопайте в ладоши!</a:t>
            </a:r>
          </a:p>
          <a:p>
            <a:pPr lvl="1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1900" smtClean="0"/>
              <a:t>Потопайте.</a:t>
            </a:r>
          </a:p>
          <a:p>
            <a:pPr lvl="1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1900" smtClean="0"/>
              <a:t>Попрыгайте, пожалуйста.</a:t>
            </a:r>
          </a:p>
          <a:p>
            <a:pPr lvl="1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1900" smtClean="0"/>
              <a:t>Будьте любезны,  руки вперед.</a:t>
            </a:r>
          </a:p>
          <a:p>
            <a:pPr lvl="1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1900" smtClean="0"/>
              <a:t>Опустите руки, пожалуйста.</a:t>
            </a:r>
          </a:p>
          <a:p>
            <a:pPr lvl="1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1900" smtClean="0"/>
              <a:t>Будьте добры</a:t>
            </a:r>
            <a:r>
              <a:rPr lang="ru-RU" sz="1900" b="1" smtClean="0"/>
              <a:t>,</a:t>
            </a:r>
            <a:r>
              <a:rPr lang="ru-RU" sz="1900" smtClean="0"/>
              <a:t> наклоните голову вперед.</a:t>
            </a:r>
          </a:p>
          <a:p>
            <a:pPr lvl="1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1900" smtClean="0"/>
              <a:t>Наклоните, назад, пожалуйста.</a:t>
            </a:r>
          </a:p>
          <a:p>
            <a:pPr lvl="1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1900" smtClean="0"/>
              <a:t>Влево.</a:t>
            </a:r>
          </a:p>
          <a:p>
            <a:pPr lvl="1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1900" smtClean="0"/>
              <a:t>Вправо.</a:t>
            </a:r>
            <a:endParaRPr lang="ru-RU" sz="1900" b="1" smtClean="0"/>
          </a:p>
          <a:p>
            <a:pPr lvl="1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1900" smtClean="0"/>
              <a:t>Будьте любезны, садитесь на свои  места. </a:t>
            </a:r>
            <a:br>
              <a:rPr lang="ru-RU" sz="1900" smtClean="0"/>
            </a:br>
            <a:r>
              <a:rPr lang="ru-RU" sz="1900" smtClean="0"/>
              <a:t/>
            </a:r>
            <a:br>
              <a:rPr lang="ru-RU" sz="1900" smtClean="0"/>
            </a:br>
            <a:r>
              <a:rPr lang="ru-RU" sz="1900" smtClean="0"/>
              <a:t/>
            </a:r>
            <a:br>
              <a:rPr lang="ru-RU" sz="1900" smtClean="0"/>
            </a:br>
            <a:r>
              <a:rPr lang="ru-RU" sz="1900" smtClean="0"/>
              <a:t/>
            </a:r>
            <a:br>
              <a:rPr lang="ru-RU" sz="1900" smtClean="0"/>
            </a:br>
            <a:r>
              <a:rPr lang="ru-RU" sz="700" smtClean="0"/>
              <a:t/>
            </a:r>
            <a:br>
              <a:rPr lang="ru-RU" sz="700" smtClean="0"/>
            </a:br>
            <a:r>
              <a:rPr lang="ru-RU" sz="700" smtClean="0"/>
              <a:t/>
            </a:r>
            <a:br>
              <a:rPr lang="ru-RU" sz="700" smtClean="0"/>
            </a:br>
            <a:r>
              <a:rPr lang="ru-RU" sz="700" smtClean="0"/>
              <a:t/>
            </a:r>
            <a:br>
              <a:rPr lang="ru-RU" sz="700" smtClean="0"/>
            </a:br>
            <a:r>
              <a:rPr lang="ru-RU" sz="700" b="1" smtClean="0"/>
              <a:t/>
            </a:r>
            <a:br>
              <a:rPr lang="ru-RU" sz="700" b="1" smtClean="0"/>
            </a:br>
            <a:r>
              <a:rPr lang="ru-RU" sz="700" b="1" smtClean="0"/>
              <a:t/>
            </a:r>
            <a:br>
              <a:rPr lang="ru-RU" sz="700" b="1" smtClean="0"/>
            </a:br>
            <a:r>
              <a:rPr lang="ru-RU" sz="700" b="1" smtClean="0"/>
              <a:t/>
            </a:r>
            <a:br>
              <a:rPr lang="ru-RU" sz="700" b="1" smtClean="0"/>
            </a:br>
            <a:endParaRPr lang="ru-RU" sz="700" b="1" smtClean="0"/>
          </a:p>
        </p:txBody>
      </p:sp>
      <p:pic>
        <p:nvPicPr>
          <p:cNvPr id="18436" name="Picture 4" descr="1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516688" y="1773238"/>
            <a:ext cx="221932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1" name="Picture 5" descr="smile46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19925" y="4581525"/>
            <a:ext cx="2124075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6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55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552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552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552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552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552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552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552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5529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5529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5529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0" fill="hold"/>
                                        <p:tgtEl>
                                          <p:spTgt spid="55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0" fill="hold"/>
                                        <p:tgtEl>
                                          <p:spTgt spid="55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0" fill="hold"/>
                                        <p:tgtEl>
                                          <p:spTgt spid="553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0" fill="hold"/>
                                        <p:tgtEl>
                                          <p:spTgt spid="553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0"/>
                                        <p:tgtEl>
                                          <p:spTgt spid="55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8" grpId="0"/>
      <p:bldP spid="55299" grpId="0" build="p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Вершина горы">
  <a:themeElements>
    <a:clrScheme name="Вершина горы 5">
      <a:dk1>
        <a:srgbClr val="463416"/>
      </a:dk1>
      <a:lt1>
        <a:srgbClr val="FFFFFF"/>
      </a:lt1>
      <a:dk2>
        <a:srgbClr val="003399"/>
      </a:dk2>
      <a:lt2>
        <a:srgbClr val="E3E3FF"/>
      </a:lt2>
      <a:accent1>
        <a:srgbClr val="3399FF"/>
      </a:accent1>
      <a:accent2>
        <a:srgbClr val="33CCCC"/>
      </a:accent2>
      <a:accent3>
        <a:srgbClr val="AAADCA"/>
      </a:accent3>
      <a:accent4>
        <a:srgbClr val="DADADA"/>
      </a:accent4>
      <a:accent5>
        <a:srgbClr val="ADCAFF"/>
      </a:accent5>
      <a:accent6>
        <a:srgbClr val="2DB9B9"/>
      </a:accent6>
      <a:hlink>
        <a:srgbClr val="00FFCC"/>
      </a:hlink>
      <a:folHlink>
        <a:srgbClr val="808000"/>
      </a:folHlink>
    </a:clrScheme>
    <a:fontScheme name="Вершина гор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Вершина горы 1">
        <a:dk1>
          <a:srgbClr val="4C3A1C"/>
        </a:dk1>
        <a:lt1>
          <a:srgbClr val="FFFFFF"/>
        </a:lt1>
        <a:dk2>
          <a:srgbClr val="993300"/>
        </a:dk2>
        <a:lt2>
          <a:srgbClr val="CCAA00"/>
        </a:lt2>
        <a:accent1>
          <a:srgbClr val="FF3300"/>
        </a:accent1>
        <a:accent2>
          <a:srgbClr val="9E6600"/>
        </a:accent2>
        <a:accent3>
          <a:srgbClr val="CAADAA"/>
        </a:accent3>
        <a:accent4>
          <a:srgbClr val="DADADA"/>
        </a:accent4>
        <a:accent5>
          <a:srgbClr val="FFADAA"/>
        </a:accent5>
        <a:accent6>
          <a:srgbClr val="8F5C00"/>
        </a:accent6>
        <a:hlink>
          <a:srgbClr val="FFCC00"/>
        </a:hlink>
        <a:folHlink>
          <a:srgbClr val="F7DC9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2">
        <a:dk1>
          <a:srgbClr val="3D0058"/>
        </a:dk1>
        <a:lt1>
          <a:srgbClr val="FFFFFF"/>
        </a:lt1>
        <a:dk2>
          <a:srgbClr val="9188B0"/>
        </a:dk2>
        <a:lt2>
          <a:srgbClr val="DDE0DC"/>
        </a:lt2>
        <a:accent1>
          <a:srgbClr val="FFCC00"/>
        </a:accent1>
        <a:accent2>
          <a:srgbClr val="4C3D78"/>
        </a:accent2>
        <a:accent3>
          <a:srgbClr val="C7C3D4"/>
        </a:accent3>
        <a:accent4>
          <a:srgbClr val="DADADA"/>
        </a:accent4>
        <a:accent5>
          <a:srgbClr val="FFE2AA"/>
        </a:accent5>
        <a:accent6>
          <a:srgbClr val="44366C"/>
        </a:accent6>
        <a:hlink>
          <a:srgbClr val="743D78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3">
        <a:dk1>
          <a:srgbClr val="10104C"/>
        </a:dk1>
        <a:lt1>
          <a:srgbClr val="FFFFFF"/>
        </a:lt1>
        <a:dk2>
          <a:srgbClr val="003366"/>
        </a:dk2>
        <a:lt2>
          <a:srgbClr val="C6CCD4"/>
        </a:lt2>
        <a:accent1>
          <a:srgbClr val="33CCFF"/>
        </a:accent1>
        <a:accent2>
          <a:srgbClr val="5B5B8D"/>
        </a:accent2>
        <a:accent3>
          <a:srgbClr val="AAADB8"/>
        </a:accent3>
        <a:accent4>
          <a:srgbClr val="DADADA"/>
        </a:accent4>
        <a:accent5>
          <a:srgbClr val="ADE2FF"/>
        </a:accent5>
        <a:accent6>
          <a:srgbClr val="52527F"/>
        </a:accent6>
        <a:hlink>
          <a:srgbClr val="4529AB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4">
        <a:dk1>
          <a:srgbClr val="B0C8CA"/>
        </a:dk1>
        <a:lt1>
          <a:srgbClr val="FFFFFF"/>
        </a:lt1>
        <a:dk2>
          <a:srgbClr val="000099"/>
        </a:dk2>
        <a:lt2>
          <a:srgbClr val="FFFFFF"/>
        </a:lt2>
        <a:accent1>
          <a:srgbClr val="89C4FF"/>
        </a:accent1>
        <a:accent2>
          <a:srgbClr val="00008C"/>
        </a:accent2>
        <a:accent3>
          <a:srgbClr val="AAAACA"/>
        </a:accent3>
        <a:accent4>
          <a:srgbClr val="DADADA"/>
        </a:accent4>
        <a:accent5>
          <a:srgbClr val="C4DEFF"/>
        </a:accent5>
        <a:accent6>
          <a:srgbClr val="00007E"/>
        </a:accent6>
        <a:hlink>
          <a:srgbClr val="6666FF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5">
        <a:dk1>
          <a:srgbClr val="463416"/>
        </a:dk1>
        <a:lt1>
          <a:srgbClr val="FFFFFF"/>
        </a:lt1>
        <a:dk2>
          <a:srgbClr val="003399"/>
        </a:dk2>
        <a:lt2>
          <a:srgbClr val="E3E3FF"/>
        </a:lt2>
        <a:accent1>
          <a:srgbClr val="3399FF"/>
        </a:accent1>
        <a:accent2>
          <a:srgbClr val="33CCCC"/>
        </a:accent2>
        <a:accent3>
          <a:srgbClr val="AAADCA"/>
        </a:accent3>
        <a:accent4>
          <a:srgbClr val="DADADA"/>
        </a:accent4>
        <a:accent5>
          <a:srgbClr val="ADCAFF"/>
        </a:accent5>
        <a:accent6>
          <a:srgbClr val="2DB9B9"/>
        </a:accent6>
        <a:hlink>
          <a:srgbClr val="00FFCC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6">
        <a:dk1>
          <a:srgbClr val="809296"/>
        </a:dk1>
        <a:lt1>
          <a:srgbClr val="FFFFFF"/>
        </a:lt1>
        <a:dk2>
          <a:srgbClr val="6699FF"/>
        </a:dk2>
        <a:lt2>
          <a:srgbClr val="B3EDFF"/>
        </a:lt2>
        <a:accent1>
          <a:srgbClr val="FF9933"/>
        </a:accent1>
        <a:accent2>
          <a:srgbClr val="FFAA99"/>
        </a:accent2>
        <a:accent3>
          <a:srgbClr val="B8CAFF"/>
        </a:accent3>
        <a:accent4>
          <a:srgbClr val="DADADA"/>
        </a:accent4>
        <a:accent5>
          <a:srgbClr val="FFCAAD"/>
        </a:accent5>
        <a:accent6>
          <a:srgbClr val="E79A8A"/>
        </a:accent6>
        <a:hlink>
          <a:srgbClr val="FFCFAB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7">
        <a:dk1>
          <a:srgbClr val="006666"/>
        </a:dk1>
        <a:lt1>
          <a:srgbClr val="FFFFFF"/>
        </a:lt1>
        <a:dk2>
          <a:srgbClr val="85D1E3"/>
        </a:dk2>
        <a:lt2>
          <a:srgbClr val="CCFFFF"/>
        </a:lt2>
        <a:accent1>
          <a:srgbClr val="FFCC00"/>
        </a:accent1>
        <a:accent2>
          <a:srgbClr val="00CC99"/>
        </a:accent2>
        <a:accent3>
          <a:srgbClr val="C2E5EF"/>
        </a:accent3>
        <a:accent4>
          <a:srgbClr val="DADADA"/>
        </a:accent4>
        <a:accent5>
          <a:srgbClr val="FFE2AA"/>
        </a:accent5>
        <a:accent6>
          <a:srgbClr val="00B98A"/>
        </a:accent6>
        <a:hlink>
          <a:srgbClr val="0099FF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8">
        <a:dk1>
          <a:srgbClr val="404B3D"/>
        </a:dk1>
        <a:lt1>
          <a:srgbClr val="FFFFFF"/>
        </a:lt1>
        <a:dk2>
          <a:srgbClr val="A7A491"/>
        </a:dk2>
        <a:lt2>
          <a:srgbClr val="CCD0CA"/>
        </a:lt2>
        <a:accent1>
          <a:srgbClr val="33CCCC"/>
        </a:accent1>
        <a:accent2>
          <a:srgbClr val="004E4C"/>
        </a:accent2>
        <a:accent3>
          <a:srgbClr val="D0CFC7"/>
        </a:accent3>
        <a:accent4>
          <a:srgbClr val="DADADA"/>
        </a:accent4>
        <a:accent5>
          <a:srgbClr val="ADE2E2"/>
        </a:accent5>
        <a:accent6>
          <a:srgbClr val="004644"/>
        </a:accent6>
        <a:hlink>
          <a:srgbClr val="477781"/>
        </a:hlink>
        <a:folHlink>
          <a:srgbClr val="85CC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9">
        <a:dk1>
          <a:srgbClr val="000000"/>
        </a:dk1>
        <a:lt1>
          <a:srgbClr val="FFFFFF"/>
        </a:lt1>
        <a:dk2>
          <a:srgbClr val="FFFFAF"/>
        </a:dk2>
        <a:lt2>
          <a:srgbClr val="676597"/>
        </a:lt2>
        <a:accent1>
          <a:srgbClr val="66CCFF"/>
        </a:accent1>
        <a:accent2>
          <a:srgbClr val="CCEC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B9D6E7"/>
        </a:accent6>
        <a:hlink>
          <a:srgbClr val="6600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Палитра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Палитр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алитра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литра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литра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Профиль">
  <a:themeElements>
    <a:clrScheme name="Профиль 9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D"/>
      </a:accent5>
      <a:accent6>
        <a:srgbClr val="B90000"/>
      </a:accent6>
      <a:hlink>
        <a:srgbClr val="336699"/>
      </a:hlink>
      <a:folHlink>
        <a:srgbClr val="003366"/>
      </a:folHlink>
    </a:clrScheme>
    <a:fontScheme name="Профиль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рофиль 1">
        <a:dk1>
          <a:srgbClr val="A50021"/>
        </a:dk1>
        <a:lt1>
          <a:srgbClr val="FFFFFF"/>
        </a:lt1>
        <a:dk2>
          <a:srgbClr val="800000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офиль 2">
        <a:dk1>
          <a:srgbClr val="3C001E"/>
        </a:dk1>
        <a:lt1>
          <a:srgbClr val="FFFFFF"/>
        </a:lt1>
        <a:dk2>
          <a:srgbClr val="51072E"/>
        </a:dk2>
        <a:lt2>
          <a:srgbClr val="FFFFFF"/>
        </a:lt2>
        <a:accent1>
          <a:srgbClr val="89A38F"/>
        </a:accent1>
        <a:accent2>
          <a:srgbClr val="666699"/>
        </a:accent2>
        <a:accent3>
          <a:srgbClr val="B3AAAD"/>
        </a:accent3>
        <a:accent4>
          <a:srgbClr val="DADADA"/>
        </a:accent4>
        <a:accent5>
          <a:srgbClr val="C4CEC6"/>
        </a:accent5>
        <a:accent6>
          <a:srgbClr val="5C5C8A"/>
        </a:accent6>
        <a:hlink>
          <a:srgbClr val="80800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офиль 3">
        <a:dk1>
          <a:srgbClr val="333333"/>
        </a:dk1>
        <a:lt1>
          <a:srgbClr val="FFFFFF"/>
        </a:lt1>
        <a:dk2>
          <a:srgbClr val="000000"/>
        </a:dk2>
        <a:lt2>
          <a:srgbClr val="FFFFFF"/>
        </a:lt2>
        <a:accent1>
          <a:srgbClr val="3399FF"/>
        </a:accent1>
        <a:accent2>
          <a:srgbClr val="CC0000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B90000"/>
        </a:accent6>
        <a:hlink>
          <a:srgbClr val="666699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офиль 4">
        <a:dk1>
          <a:srgbClr val="4B3D1B"/>
        </a:dk1>
        <a:lt1>
          <a:srgbClr val="FFFFFF"/>
        </a:lt1>
        <a:dk2>
          <a:srgbClr val="330000"/>
        </a:dk2>
        <a:lt2>
          <a:srgbClr val="FFFFFF"/>
        </a:lt2>
        <a:accent1>
          <a:srgbClr val="CC9900"/>
        </a:accent1>
        <a:accent2>
          <a:srgbClr val="CC6600"/>
        </a:accent2>
        <a:accent3>
          <a:srgbClr val="ADAA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6666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офиль 5">
        <a:dk1>
          <a:srgbClr val="006666"/>
        </a:dk1>
        <a:lt1>
          <a:srgbClr val="FFFFFF"/>
        </a:lt1>
        <a:dk2>
          <a:srgbClr val="003366"/>
        </a:dk2>
        <a:lt2>
          <a:srgbClr val="FFFFFF"/>
        </a:lt2>
        <a:accent1>
          <a:srgbClr val="0099CC"/>
        </a:accent1>
        <a:accent2>
          <a:srgbClr val="6666FF"/>
        </a:accent2>
        <a:accent3>
          <a:srgbClr val="AAADB8"/>
        </a:accent3>
        <a:accent4>
          <a:srgbClr val="DADADA"/>
        </a:accent4>
        <a:accent5>
          <a:srgbClr val="AACAE2"/>
        </a:accent5>
        <a:accent6>
          <a:srgbClr val="5C5CE7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офиль 6">
        <a:dk1>
          <a:srgbClr val="003366"/>
        </a:dk1>
        <a:lt1>
          <a:srgbClr val="FFFFFF"/>
        </a:lt1>
        <a:dk2>
          <a:srgbClr val="006666"/>
        </a:dk2>
        <a:lt2>
          <a:srgbClr val="FFFFFF"/>
        </a:lt2>
        <a:accent1>
          <a:srgbClr val="6699FF"/>
        </a:accent1>
        <a:accent2>
          <a:srgbClr val="00CCFF"/>
        </a:accent2>
        <a:accent3>
          <a:srgbClr val="AAB8B8"/>
        </a:accent3>
        <a:accent4>
          <a:srgbClr val="DADADA"/>
        </a:accent4>
        <a:accent5>
          <a:srgbClr val="B8CAFF"/>
        </a:accent5>
        <a:accent6>
          <a:srgbClr val="00B9E7"/>
        </a:accent6>
        <a:hlink>
          <a:srgbClr val="FFFFCC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офиль 7">
        <a:dk1>
          <a:srgbClr val="000000"/>
        </a:dk1>
        <a:lt1>
          <a:srgbClr val="619CB1"/>
        </a:lt1>
        <a:dk2>
          <a:srgbClr val="FFFFFF"/>
        </a:dk2>
        <a:lt2>
          <a:srgbClr val="4E899E"/>
        </a:lt2>
        <a:accent1>
          <a:srgbClr val="FFCC00"/>
        </a:accent1>
        <a:accent2>
          <a:srgbClr val="B6523E"/>
        </a:accent2>
        <a:accent3>
          <a:srgbClr val="B7CBD5"/>
        </a:accent3>
        <a:accent4>
          <a:srgbClr val="000000"/>
        </a:accent4>
        <a:accent5>
          <a:srgbClr val="FFE2AA"/>
        </a:accent5>
        <a:accent6>
          <a:srgbClr val="A54937"/>
        </a:accent6>
        <a:hlink>
          <a:srgbClr val="99CC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рофиль 8">
        <a:dk1>
          <a:srgbClr val="598600"/>
        </a:dk1>
        <a:lt1>
          <a:srgbClr val="FFFFFF"/>
        </a:lt1>
        <a:dk2>
          <a:srgbClr val="336600"/>
        </a:dk2>
        <a:lt2>
          <a:srgbClr val="FFFFFF"/>
        </a:lt2>
        <a:accent1>
          <a:srgbClr val="33CC33"/>
        </a:accent1>
        <a:accent2>
          <a:srgbClr val="99CC00"/>
        </a:accent2>
        <a:accent3>
          <a:srgbClr val="ADB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офиль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Каскад">
  <a:themeElements>
    <a:clrScheme name="Каскад 4">
      <a:dk1>
        <a:srgbClr val="FFFFCC"/>
      </a:dk1>
      <a:lt1>
        <a:srgbClr val="FFFFFF"/>
      </a:lt1>
      <a:dk2>
        <a:srgbClr val="000066"/>
      </a:dk2>
      <a:lt2>
        <a:srgbClr val="FFFFFF"/>
      </a:lt2>
      <a:accent1>
        <a:srgbClr val="0078F0"/>
      </a:accent1>
      <a:accent2>
        <a:srgbClr val="CCECFF"/>
      </a:accent2>
      <a:accent3>
        <a:srgbClr val="AAAAB8"/>
      </a:accent3>
      <a:accent4>
        <a:srgbClr val="DADADA"/>
      </a:accent4>
      <a:accent5>
        <a:srgbClr val="AABEF6"/>
      </a:accent5>
      <a:accent6>
        <a:srgbClr val="B9D6E7"/>
      </a:accent6>
      <a:hlink>
        <a:srgbClr val="3399FF"/>
      </a:hlink>
      <a:folHlink>
        <a:srgbClr val="FFCC00"/>
      </a:folHlink>
    </a:clrScheme>
    <a:fontScheme name="Каскад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аскад 1">
        <a:dk1>
          <a:srgbClr val="C0C0C0"/>
        </a:dk1>
        <a:lt1>
          <a:srgbClr val="FFFFFF"/>
        </a:lt1>
        <a:dk2>
          <a:srgbClr val="000000"/>
        </a:dk2>
        <a:lt2>
          <a:srgbClr val="FFFFFF"/>
        </a:lt2>
        <a:accent1>
          <a:srgbClr val="FF3300"/>
        </a:accent1>
        <a:accent2>
          <a:srgbClr val="666699"/>
        </a:accent2>
        <a:accent3>
          <a:srgbClr val="AAAAAA"/>
        </a:accent3>
        <a:accent4>
          <a:srgbClr val="DADADA"/>
        </a:accent4>
        <a:accent5>
          <a:srgbClr val="FFADAA"/>
        </a:accent5>
        <a:accent6>
          <a:srgbClr val="5C5C8A"/>
        </a:accent6>
        <a:hlink>
          <a:srgbClr val="FFFF99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скад 2">
        <a:dk1>
          <a:srgbClr val="CC99FF"/>
        </a:dk1>
        <a:lt1>
          <a:srgbClr val="FFFFFF"/>
        </a:lt1>
        <a:dk2>
          <a:srgbClr val="400040"/>
        </a:dk2>
        <a:lt2>
          <a:srgbClr val="FFFFFF"/>
        </a:lt2>
        <a:accent1>
          <a:srgbClr val="FF66FF"/>
        </a:accent1>
        <a:accent2>
          <a:srgbClr val="CC00CC"/>
        </a:accent2>
        <a:accent3>
          <a:srgbClr val="AFAAAF"/>
        </a:accent3>
        <a:accent4>
          <a:srgbClr val="DADADA"/>
        </a:accent4>
        <a:accent5>
          <a:srgbClr val="FFB8FF"/>
        </a:accent5>
        <a:accent6>
          <a:srgbClr val="B900B9"/>
        </a:accent6>
        <a:hlink>
          <a:srgbClr val="FF7C80"/>
        </a:hlink>
        <a:folHlink>
          <a:srgbClr val="9900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скад 3">
        <a:dk1>
          <a:srgbClr val="CC99FF"/>
        </a:dk1>
        <a:lt1>
          <a:srgbClr val="FFFFFF"/>
        </a:lt1>
        <a:dk2>
          <a:srgbClr val="34022D"/>
        </a:dk2>
        <a:lt2>
          <a:srgbClr val="FFFFFF"/>
        </a:lt2>
        <a:accent1>
          <a:srgbClr val="775EC8"/>
        </a:accent1>
        <a:accent2>
          <a:srgbClr val="9933FF"/>
        </a:accent2>
        <a:accent3>
          <a:srgbClr val="AEAAAD"/>
        </a:accent3>
        <a:accent4>
          <a:srgbClr val="DADADA"/>
        </a:accent4>
        <a:accent5>
          <a:srgbClr val="BDB6E0"/>
        </a:accent5>
        <a:accent6>
          <a:srgbClr val="8A2DE7"/>
        </a:accent6>
        <a:hlink>
          <a:srgbClr val="993366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скад 4">
        <a:dk1>
          <a:srgbClr val="FFFFCC"/>
        </a:dk1>
        <a:lt1>
          <a:srgbClr val="FFFFFF"/>
        </a:lt1>
        <a:dk2>
          <a:srgbClr val="000066"/>
        </a:dk2>
        <a:lt2>
          <a:srgbClr val="FFFFFF"/>
        </a:lt2>
        <a:accent1>
          <a:srgbClr val="0078F0"/>
        </a:accent1>
        <a:accent2>
          <a:srgbClr val="CCECFF"/>
        </a:accent2>
        <a:accent3>
          <a:srgbClr val="AAAAB8"/>
        </a:accent3>
        <a:accent4>
          <a:srgbClr val="DADADA"/>
        </a:accent4>
        <a:accent5>
          <a:srgbClr val="AABEF6"/>
        </a:accent5>
        <a:accent6>
          <a:srgbClr val="B9D6E7"/>
        </a:accent6>
        <a:hlink>
          <a:srgbClr val="3399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скад 5">
        <a:dk1>
          <a:srgbClr val="00FFFF"/>
        </a:dk1>
        <a:lt1>
          <a:srgbClr val="FFFFFF"/>
        </a:lt1>
        <a:dk2>
          <a:srgbClr val="4E009C"/>
        </a:dk2>
        <a:lt2>
          <a:srgbClr val="FFFFFF"/>
        </a:lt2>
        <a:accent1>
          <a:srgbClr val="00A8A4"/>
        </a:accent1>
        <a:accent2>
          <a:srgbClr val="3399FF"/>
        </a:accent2>
        <a:accent3>
          <a:srgbClr val="B2AACB"/>
        </a:accent3>
        <a:accent4>
          <a:srgbClr val="DADADA"/>
        </a:accent4>
        <a:accent5>
          <a:srgbClr val="AAD1CF"/>
        </a:accent5>
        <a:accent6>
          <a:srgbClr val="2D8AE7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скад 6">
        <a:dk1>
          <a:srgbClr val="CCCC33"/>
        </a:dk1>
        <a:lt1>
          <a:srgbClr val="FFFFFF"/>
        </a:lt1>
        <a:dk2>
          <a:srgbClr val="003300"/>
        </a:dk2>
        <a:lt2>
          <a:srgbClr val="FFFFCC"/>
        </a:lt2>
        <a:accent1>
          <a:srgbClr val="008000"/>
        </a:accent1>
        <a:accent2>
          <a:srgbClr val="669900"/>
        </a:accent2>
        <a:accent3>
          <a:srgbClr val="AAADAA"/>
        </a:accent3>
        <a:accent4>
          <a:srgbClr val="DADADA"/>
        </a:accent4>
        <a:accent5>
          <a:srgbClr val="AAC0AA"/>
        </a:accent5>
        <a:accent6>
          <a:srgbClr val="5C8A00"/>
        </a:accent6>
        <a:hlink>
          <a:srgbClr val="FFCC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скад 7">
        <a:dk1>
          <a:srgbClr val="CCCC99"/>
        </a:dk1>
        <a:lt1>
          <a:srgbClr val="FFFFFF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996633"/>
        </a:accent2>
        <a:accent3>
          <a:srgbClr val="C0AAAA"/>
        </a:accent3>
        <a:accent4>
          <a:srgbClr val="DADADA"/>
        </a:accent4>
        <a:accent5>
          <a:srgbClr val="E2CAAA"/>
        </a:accent5>
        <a:accent6>
          <a:srgbClr val="8A5C2D"/>
        </a:accent6>
        <a:hlink>
          <a:srgbClr val="FFFFCC"/>
        </a:hlink>
        <a:folHlink>
          <a:srgbClr val="DDD8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скад 8">
        <a:dk1>
          <a:srgbClr val="204162"/>
        </a:dk1>
        <a:lt1>
          <a:srgbClr val="FFFFFF"/>
        </a:lt1>
        <a:dk2>
          <a:srgbClr val="204162"/>
        </a:dk2>
        <a:lt2>
          <a:srgbClr val="003300"/>
        </a:lt2>
        <a:accent1>
          <a:srgbClr val="99CC00"/>
        </a:accent1>
        <a:accent2>
          <a:srgbClr val="336633"/>
        </a:accent2>
        <a:accent3>
          <a:srgbClr val="FFFFFF"/>
        </a:accent3>
        <a:accent4>
          <a:srgbClr val="1A3653"/>
        </a:accent4>
        <a:accent5>
          <a:srgbClr val="CAE2AA"/>
        </a:accent5>
        <a:accent6>
          <a:srgbClr val="2D5C2D"/>
        </a:accent6>
        <a:hlink>
          <a:srgbClr val="6666FF"/>
        </a:hlink>
        <a:folHlink>
          <a:srgbClr val="C5C2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скад 9">
        <a:dk1>
          <a:srgbClr val="000000"/>
        </a:dk1>
        <a:lt1>
          <a:srgbClr val="FFFFFF"/>
        </a:lt1>
        <a:dk2>
          <a:srgbClr val="1C1C34"/>
        </a:dk2>
        <a:lt2>
          <a:srgbClr val="000066"/>
        </a:lt2>
        <a:accent1>
          <a:srgbClr val="DDDDDD"/>
        </a:accent1>
        <a:accent2>
          <a:srgbClr val="6699CC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5C8AB9"/>
        </a:accent6>
        <a:hlink>
          <a:srgbClr val="005A58"/>
        </a:hlink>
        <a:folHlink>
          <a:srgbClr val="808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2491</TotalTime>
  <Words>259</Words>
  <Application>Microsoft Office PowerPoint</Application>
  <PresentationFormat>Экран (4:3)</PresentationFormat>
  <Paragraphs>57</Paragraphs>
  <Slides>18</Slides>
  <Notes>0</Notes>
  <HiddenSlides>0</HiddenSlides>
  <MMClips>10</MMClips>
  <ScaleCrop>false</ScaleCrop>
  <HeadingPairs>
    <vt:vector size="4" baseType="variant">
      <vt:variant>
        <vt:lpstr>Тема</vt:lpstr>
      </vt:variant>
      <vt:variant>
        <vt:i4>5</vt:i4>
      </vt:variant>
      <vt:variant>
        <vt:lpstr>Заголовки слайдов</vt:lpstr>
      </vt:variant>
      <vt:variant>
        <vt:i4>18</vt:i4>
      </vt:variant>
    </vt:vector>
  </HeadingPairs>
  <TitlesOfParts>
    <vt:vector size="23" baseType="lpstr">
      <vt:lpstr>Оформление по умолчанию</vt:lpstr>
      <vt:lpstr>Вершина горы</vt:lpstr>
      <vt:lpstr>Палитра</vt:lpstr>
      <vt:lpstr>Профиль</vt:lpstr>
      <vt:lpstr>Каскад</vt:lpstr>
      <vt:lpstr>Страна  Вежливости и Доброты</vt:lpstr>
      <vt:lpstr>Слайд 2</vt:lpstr>
      <vt:lpstr>Аллея  ПРИВЕТСТВИЙ</vt:lpstr>
      <vt:lpstr>Здравствуйте - это значит будьте здоровы! </vt:lpstr>
      <vt:lpstr>Слайд 5</vt:lpstr>
      <vt:lpstr>Игра: «Доброе солнышко»</vt:lpstr>
      <vt:lpstr>Океан  ВЕЖЛИВОСТИ</vt:lpstr>
      <vt:lpstr>Слайд 8</vt:lpstr>
      <vt:lpstr>Игра “Будь внимателен” </vt:lpstr>
      <vt:lpstr>ОСТРОВ «Дружбы»</vt:lpstr>
      <vt:lpstr> </vt:lpstr>
      <vt:lpstr>Слайд 12</vt:lpstr>
      <vt:lpstr>Слайд 13</vt:lpstr>
      <vt:lpstr>Слайд 14</vt:lpstr>
      <vt:lpstr>Слайд 15</vt:lpstr>
      <vt:lpstr>Слайд 16</vt:lpstr>
      <vt:lpstr>Слайд 17</vt:lpstr>
      <vt:lpstr>Ваше настроение</vt:lpstr>
    </vt:vector>
  </TitlesOfParts>
  <Company>Дом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Страна  Вежливости и Доброты</dc:title>
  <dc:creator>Юра</dc:creator>
  <cp:lastModifiedBy>Пользователь</cp:lastModifiedBy>
  <cp:revision>78</cp:revision>
  <dcterms:created xsi:type="dcterms:W3CDTF">2009-11-20T08:49:47Z</dcterms:created>
  <dcterms:modified xsi:type="dcterms:W3CDTF">2021-01-18T09:32:36Z</dcterms:modified>
</cp:coreProperties>
</file>