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1" r:id="rId4"/>
    <p:sldId id="258" r:id="rId5"/>
    <p:sldId id="284" r:id="rId6"/>
    <p:sldId id="279" r:id="rId7"/>
    <p:sldId id="275" r:id="rId8"/>
    <p:sldId id="276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4" d="100"/>
          <a:sy n="64" d="100"/>
        </p:scale>
        <p:origin x="-114" y="-3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583CD86-806E-4BBF-82F9-A6A9DE1527B2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88E8019-A083-467D-BDC6-8922D39D74E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9106535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3CD86-806E-4BBF-82F9-A6A9DE1527B2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E8019-A083-467D-BDC6-8922D39D74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304269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3CD86-806E-4BBF-82F9-A6A9DE1527B2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E8019-A083-467D-BDC6-8922D39D74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86256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3CD86-806E-4BBF-82F9-A6A9DE1527B2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E8019-A083-467D-BDC6-8922D39D74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12429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3CD86-806E-4BBF-82F9-A6A9DE1527B2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E8019-A083-467D-BDC6-8922D39D74E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5195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3CD86-806E-4BBF-82F9-A6A9DE1527B2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E8019-A083-467D-BDC6-8922D39D74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80393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3CD86-806E-4BBF-82F9-A6A9DE1527B2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E8019-A083-467D-BDC6-8922D39D74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15773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3CD86-806E-4BBF-82F9-A6A9DE1527B2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E8019-A083-467D-BDC6-8922D39D74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95984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3CD86-806E-4BBF-82F9-A6A9DE1527B2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E8019-A083-467D-BDC6-8922D39D74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265985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3CD86-806E-4BBF-82F9-A6A9DE1527B2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E8019-A083-467D-BDC6-8922D39D74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07395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3CD86-806E-4BBF-82F9-A6A9DE1527B2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E8019-A083-467D-BDC6-8922D39D74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911336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5583CD86-806E-4BBF-82F9-A6A9DE1527B2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088E8019-A083-467D-BDC6-8922D39D74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78431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7">
            <a:extLst>
              <a:ext uri="{FF2B5EF4-FFF2-40B4-BE49-F238E27FC236}">
                <a16:creationId xmlns:a16="http://schemas.microsoft.com/office/drawing/2014/main" xmlns="" id="{7C684499-6F30-4C6A-8094-E2E3E91B305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D5AECED4-26C2-4E8F-A340-2402369DC22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228600" y="246888"/>
            <a:ext cx="11724640" cy="637793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ED5EE23-CB51-4C88-858B-80971EBC1E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5467" y="863364"/>
            <a:ext cx="6657476" cy="5126124"/>
          </a:xfrm>
        </p:spPr>
        <p:txBody>
          <a:bodyPr anchor="ctr">
            <a:normAutofit/>
          </a:bodyPr>
          <a:lstStyle/>
          <a:p>
            <a:r>
              <a:rPr lang="ru-RU" sz="6600" dirty="0" smtClean="0">
                <a:solidFill>
                  <a:schemeClr val="tx1"/>
                </a:solidFill>
              </a:rPr>
              <a:t>Поговорим</a:t>
            </a:r>
            <a:br>
              <a:rPr lang="ru-RU" sz="6600" dirty="0" smtClean="0">
                <a:solidFill>
                  <a:schemeClr val="tx1"/>
                </a:solidFill>
              </a:rPr>
            </a:br>
            <a:r>
              <a:rPr lang="ru-RU" sz="6600" dirty="0" smtClean="0">
                <a:solidFill>
                  <a:schemeClr val="tx1"/>
                </a:solidFill>
              </a:rPr>
              <a:t> о вежливости</a:t>
            </a:r>
            <a:endParaRPr lang="ru-RU" sz="66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8F2A60AC-A4E5-41FD-9D86-EE8CD49FC3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52941" y="863364"/>
            <a:ext cx="3082986" cy="5120435"/>
          </a:xfrm>
        </p:spPr>
        <p:txBody>
          <a:bodyPr anchor="ctr">
            <a:normAutofit/>
          </a:bodyPr>
          <a:lstStyle/>
          <a:p>
            <a:pPr algn="l"/>
            <a:endParaRPr lang="ru-RU" sz="2400" dirty="0">
              <a:solidFill>
                <a:schemeClr val="tx1"/>
              </a:solidFill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C9213D27-7A25-46D8-B1BD-E470E49C6C2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 flipV="1">
            <a:off x="7961243" y="2054826"/>
            <a:ext cx="0" cy="27432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2904616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45EDFB0-1F7E-4542-9465-E0ACC528A4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31B77B5-A7BC-47A1-9831-62E6DF5A18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chemeClr val="accent1">
                    <a:lumMod val="75000"/>
                  </a:schemeClr>
                </a:solidFill>
              </a:rPr>
              <a:t>Ничто не стоит нам так дёшево,</a:t>
            </a:r>
            <a:br>
              <a:rPr lang="ru-RU" sz="400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</a:rPr>
              <a:t>и не ценится так дорого, как вежливость.</a:t>
            </a:r>
          </a:p>
          <a:p>
            <a:pPr marL="45720" indent="0">
              <a:buNone/>
            </a:pPr>
            <a:r>
              <a:rPr lang="ru-RU" sz="3600" dirty="0">
                <a:solidFill>
                  <a:schemeClr val="accent1">
                    <a:lumMod val="50000"/>
                  </a:schemeClr>
                </a:solidFill>
              </a:rPr>
              <a:t>(</a:t>
            </a:r>
            <a:r>
              <a:rPr lang="ru-RU" sz="3600" i="1" dirty="0">
                <a:solidFill>
                  <a:schemeClr val="accent1">
                    <a:lumMod val="50000"/>
                  </a:schemeClr>
                </a:solidFill>
              </a:rPr>
              <a:t>Мигель де Сервантес)</a:t>
            </a:r>
            <a:endParaRPr lang="ru-RU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5830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2543513-9212-4031-821D-010F589CED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Историческая справка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5FE0D94-925E-4418-87A4-9AFFD34D4E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>
                <a:solidFill>
                  <a:schemeClr val="accent1">
                    <a:lumMod val="50000"/>
                  </a:schemeClr>
                </a:solidFill>
              </a:rPr>
              <a:t>«Вежливость»- произошло от древнерусского слова «вежа»-означало «знаток», «ведать-знать», вежливый- знающий как себя вести.</a:t>
            </a:r>
          </a:p>
        </p:txBody>
      </p:sp>
    </p:spTree>
    <p:extLst>
      <p:ext uri="{BB962C8B-B14F-4D97-AF65-F5344CB8AC3E}">
        <p14:creationId xmlns:p14="http://schemas.microsoft.com/office/powerpoint/2010/main" xmlns="" val="2374418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xmlns="" id="{8D66DD9D-D670-412F-8C47-82AA31D501E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70477" y="565573"/>
            <a:ext cx="7645965" cy="5734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23079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647CC4A-0B61-46FB-929B-2D1CE66AAD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03ED2B5-B6DB-4894-9FDD-E5BF8AE064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b="1" dirty="0">
                <a:solidFill>
                  <a:schemeClr val="accent1">
                    <a:lumMod val="50000"/>
                  </a:schemeClr>
                </a:solidFill>
              </a:rPr>
              <a:t>БУДЬТЕ ВЕЖЛИВЫ! </a:t>
            </a:r>
          </a:p>
          <a:p>
            <a:r>
              <a:rPr lang="ru-RU" sz="4800" b="1" dirty="0">
                <a:solidFill>
                  <a:schemeClr val="accent1">
                    <a:lumMod val="50000"/>
                  </a:schemeClr>
                </a:solidFill>
              </a:rPr>
              <a:t>БУДЬТЕ ВНИМАТЕЛЬНЕЙ ДРУГ К ДРУГУ!</a:t>
            </a:r>
          </a:p>
        </p:txBody>
      </p:sp>
    </p:spTree>
    <p:extLst>
      <p:ext uri="{BB962C8B-B14F-4D97-AF65-F5344CB8AC3E}">
        <p14:creationId xmlns:p14="http://schemas.microsoft.com/office/powerpoint/2010/main" xmlns="" val="3363693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1D4FD18-7162-499B-859A-B0FF37517D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Этикет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C3D3DF1-0FEE-4B1D-87F8-DCD7C0007D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Этикет- установленный порядок поведения людей в обществе.</a:t>
            </a:r>
          </a:p>
          <a:p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7F33685D-6F4E-4D2F-8D6B-F038C1872C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54548" y="3165231"/>
            <a:ext cx="6344529" cy="2930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77249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9A0F923-32F6-4EF0-9BF1-41D5A3E54C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1" y="1070335"/>
            <a:ext cx="5199926" cy="1443269"/>
          </a:xfrm>
        </p:spPr>
        <p:txBody>
          <a:bodyPr>
            <a:normAutofit/>
          </a:bodyPr>
          <a:lstStyle/>
          <a:p>
            <a:r>
              <a:rPr lang="ru-RU" sz="4000" b="1" dirty="0"/>
              <a:t>Правила этикета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F5408EC-5AEC-4C35-82A0-63B4475BFD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2" y="2546430"/>
            <a:ext cx="5084178" cy="3549570"/>
          </a:xfrm>
        </p:spPr>
        <p:txBody>
          <a:bodyPr>
            <a:normAutofit/>
          </a:bodyPr>
          <a:lstStyle/>
          <a:p>
            <a:r>
              <a:rPr lang="ru-RU" sz="4000" dirty="0"/>
              <a:t>1</a:t>
            </a:r>
            <a:r>
              <a:rPr lang="ru-RU" sz="4000" b="1" dirty="0"/>
              <a:t>. Мужчина, если вошел в помещение, обязательно должен снять головной убор.</a:t>
            </a:r>
          </a:p>
        </p:txBody>
      </p:sp>
      <p:pic>
        <p:nvPicPr>
          <p:cNvPr id="5" name="Рисунок 4" descr="Изображение выглядит как рисунок&#10;&#10;Автоматически созданное описание">
            <a:extLst>
              <a:ext uri="{FF2B5EF4-FFF2-40B4-BE49-F238E27FC236}">
                <a16:creationId xmlns:a16="http://schemas.microsoft.com/office/drawing/2014/main" xmlns="" id="{72AC8810-B2FE-466D-8729-12348A3DC84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167" r="20992" b="-2"/>
          <a:stretch/>
        </p:blipFill>
        <p:spPr>
          <a:xfrm>
            <a:off x="6636743" y="1238487"/>
            <a:ext cx="4741120" cy="4493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70006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BA2EA6A6-CD0C-4CFD-8EC2-AA44F987033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510D7C1-8443-4EF8-BC05-E5AE953FE4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8564" y="609600"/>
            <a:ext cx="3912583" cy="1356360"/>
          </a:xfrm>
        </p:spPr>
        <p:txBody>
          <a:bodyPr>
            <a:normAutofit/>
          </a:bodyPr>
          <a:lstStyle/>
          <a:p>
            <a:endParaRPr lang="ru-RU" sz="3200"/>
          </a:p>
        </p:txBody>
      </p:sp>
      <p:pic>
        <p:nvPicPr>
          <p:cNvPr id="5" name="Рисунок 4" descr="Изображение выглядит как часы&#10;&#10;Автоматически созданное описание">
            <a:extLst>
              <a:ext uri="{FF2B5EF4-FFF2-40B4-BE49-F238E27FC236}">
                <a16:creationId xmlns:a16="http://schemas.microsoft.com/office/drawing/2014/main" xmlns="" id="{9A2BF913-7A32-410C-869B-A74A1F9869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2064" y="1160918"/>
            <a:ext cx="6045576" cy="4534182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E9EB6DB-258F-4091-AC37-2AFDE7BAA1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8564" y="2057400"/>
            <a:ext cx="3912583" cy="4038600"/>
          </a:xfrm>
        </p:spPr>
        <p:txBody>
          <a:bodyPr>
            <a:normAutofit fontScale="92500" lnSpcReduction="20000"/>
          </a:bodyPr>
          <a:lstStyle/>
          <a:p>
            <a:r>
              <a:rPr lang="ru-RU" sz="3600" b="1" dirty="0"/>
              <a:t> </a:t>
            </a:r>
            <a:r>
              <a:rPr lang="ru-RU" sz="3500" dirty="0">
                <a:solidFill>
                  <a:schemeClr val="accent1">
                    <a:lumMod val="50000"/>
                  </a:schemeClr>
                </a:solidFill>
              </a:rPr>
              <a:t>При встрече со взрослыми людьми всегда здоровайся первым, даже если они тебе незнакомы.</a:t>
            </a:r>
          </a:p>
          <a:p>
            <a:r>
              <a:rPr lang="ru-RU" sz="3500" dirty="0">
                <a:solidFill>
                  <a:schemeClr val="accent1">
                    <a:lumMod val="50000"/>
                  </a:schemeClr>
                </a:solidFill>
              </a:rPr>
              <a:t>На приветствие нужно обязательно ответить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/>
            </a:r>
            <a:br>
              <a:rPr lang="ru-RU" sz="3600" dirty="0"/>
            </a:b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xmlns="" val="197396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</TotalTime>
  <Words>68</Words>
  <Application>Microsoft Office PowerPoint</Application>
  <PresentationFormat>Произвольный</PresentationFormat>
  <Paragraphs>13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Базис</vt:lpstr>
      <vt:lpstr>Поговорим  о вежливости</vt:lpstr>
      <vt:lpstr>Слайд 2</vt:lpstr>
      <vt:lpstr>Историческая справка </vt:lpstr>
      <vt:lpstr>Слайд 4</vt:lpstr>
      <vt:lpstr>Слайд 5</vt:lpstr>
      <vt:lpstr>Этикет</vt:lpstr>
      <vt:lpstr>Правила этикета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Вежливость на каждый день</dc:title>
  <dc:creator>Елена Якунина</dc:creator>
  <cp:lastModifiedBy>user</cp:lastModifiedBy>
  <cp:revision>11</cp:revision>
  <dcterms:created xsi:type="dcterms:W3CDTF">2020-10-29T14:00:40Z</dcterms:created>
  <dcterms:modified xsi:type="dcterms:W3CDTF">2021-02-04T06:21:57Z</dcterms:modified>
</cp:coreProperties>
</file>