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61" r:id="rId4"/>
    <p:sldId id="262" r:id="rId5"/>
    <p:sldId id="264" r:id="rId6"/>
    <p:sldId id="257" r:id="rId7"/>
    <p:sldId id="258" r:id="rId8"/>
    <p:sldId id="263" r:id="rId9"/>
    <p:sldId id="259" r:id="rId10"/>
    <p:sldId id="260" r:id="rId11"/>
    <p:sldId id="265" r:id="rId12"/>
    <p:sldId id="266" r:id="rId13"/>
    <p:sldId id="267" r:id="rId14"/>
    <p:sldId id="271" r:id="rId15"/>
    <p:sldId id="270" r:id="rId16"/>
    <p:sldId id="268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0228F-2988-4346-97F4-672E9FE80D7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849C1-A444-4DDC-B206-10B057EB63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576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0228F-2988-4346-97F4-672E9FE80D7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849C1-A444-4DDC-B206-10B057EB63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87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0228F-2988-4346-97F4-672E9FE80D7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849C1-A444-4DDC-B206-10B057EB63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692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0228F-2988-4346-97F4-672E9FE80D7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849C1-A444-4DDC-B206-10B057EB63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112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0228F-2988-4346-97F4-672E9FE80D7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849C1-A444-4DDC-B206-10B057EB63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703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0228F-2988-4346-97F4-672E9FE80D7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849C1-A444-4DDC-B206-10B057EB63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731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0228F-2988-4346-97F4-672E9FE80D7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849C1-A444-4DDC-B206-10B057EB63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342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0228F-2988-4346-97F4-672E9FE80D7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849C1-A444-4DDC-B206-10B057EB63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133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0228F-2988-4346-97F4-672E9FE80D7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849C1-A444-4DDC-B206-10B057EB63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064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0228F-2988-4346-97F4-672E9FE80D7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849C1-A444-4DDC-B206-10B057EB63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170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0228F-2988-4346-97F4-672E9FE80D7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849C1-A444-4DDC-B206-10B057EB63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019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0228F-2988-4346-97F4-672E9FE80D7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849C1-A444-4DDC-B206-10B057EB63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307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5600" y="570820"/>
            <a:ext cx="9144000" cy="2387600"/>
          </a:xfrm>
        </p:spPr>
        <p:txBody>
          <a:bodyPr>
            <a:normAutofit/>
          </a:bodyPr>
          <a:lstStyle/>
          <a:p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Число 3. Цифра 3.</a:t>
            </a: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41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353" y="1482436"/>
            <a:ext cx="11833647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77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325" y="1551708"/>
            <a:ext cx="11152043" cy="374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30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7" y="858982"/>
            <a:ext cx="11172003" cy="2895600"/>
          </a:xfrm>
          <a:prstGeom prst="rect">
            <a:avLst/>
          </a:prstGeom>
        </p:spPr>
      </p:pic>
      <p:sp>
        <p:nvSpPr>
          <p:cNvPr id="3" name="Равнобедренный треугольник 2"/>
          <p:cNvSpPr/>
          <p:nvPr/>
        </p:nvSpPr>
        <p:spPr>
          <a:xfrm>
            <a:off x="4887109" y="1863435"/>
            <a:ext cx="568036" cy="44334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844146" y="1797627"/>
            <a:ext cx="568036" cy="5749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478073" y="1846117"/>
            <a:ext cx="568036" cy="5749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9248073" y="1863435"/>
            <a:ext cx="568036" cy="44334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9869349" y="1814944"/>
            <a:ext cx="568036" cy="5749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0581655" y="1846117"/>
            <a:ext cx="568036" cy="5749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138808" y="2847081"/>
            <a:ext cx="568036" cy="5749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495636" y="2847082"/>
            <a:ext cx="568036" cy="5749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5781980" y="2951004"/>
            <a:ext cx="568036" cy="44334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7827368" y="2912889"/>
            <a:ext cx="568036" cy="44334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9800501" y="2885195"/>
            <a:ext cx="568036" cy="5749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0460173" y="2885195"/>
            <a:ext cx="568036" cy="5749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454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18" y="914708"/>
            <a:ext cx="10090629" cy="4543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45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2513" b="4251"/>
          <a:stretch/>
        </p:blipFill>
        <p:spPr>
          <a:xfrm rot="5400000">
            <a:off x="2842244" y="-1811723"/>
            <a:ext cx="6613760" cy="1023720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7828" y="-566057"/>
            <a:ext cx="7837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.</a:t>
            </a:r>
            <a:endParaRPr lang="ru-RU" sz="96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2104571" y="549276"/>
            <a:ext cx="3086604" cy="41276"/>
          </a:xfrm>
          <a:prstGeom prst="line">
            <a:avLst/>
          </a:prstGeom>
          <a:ln w="698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896102" y="-566057"/>
            <a:ext cx="7837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.</a:t>
            </a:r>
            <a:endParaRPr lang="ru-RU" sz="96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3669644" y="607333"/>
            <a:ext cx="1521531" cy="1924654"/>
          </a:xfrm>
          <a:prstGeom prst="line">
            <a:avLst/>
          </a:prstGeom>
          <a:ln w="698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432628" y="1386115"/>
            <a:ext cx="7837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.</a:t>
            </a:r>
            <a:endParaRPr lang="ru-RU" sz="9600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2051378" y="604917"/>
            <a:ext cx="1596495" cy="1927070"/>
          </a:xfrm>
          <a:prstGeom prst="line">
            <a:avLst/>
          </a:prstGeom>
          <a:ln w="698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886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9081" b="3494"/>
          <a:stretch/>
        </p:blipFill>
        <p:spPr>
          <a:xfrm rot="5400000">
            <a:off x="2445451" y="-1719734"/>
            <a:ext cx="6861201" cy="1030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6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974" y="1163783"/>
            <a:ext cx="10099668" cy="303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70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11877863" cy="313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7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90" y="233311"/>
            <a:ext cx="10495238" cy="6114286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6414654" y="3546763"/>
            <a:ext cx="1440873" cy="13577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6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263627"/>
            <a:ext cx="11142857" cy="6247619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6331527" y="3671454"/>
            <a:ext cx="1440873" cy="13577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76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263627"/>
            <a:ext cx="11142857" cy="6247619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4655126" y="3713018"/>
            <a:ext cx="1440873" cy="13577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63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863" y="850312"/>
            <a:ext cx="8743191" cy="5282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8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255" y="663547"/>
            <a:ext cx="8534185" cy="535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05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596" y="554183"/>
            <a:ext cx="11346391" cy="4849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48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557" y="831273"/>
            <a:ext cx="10773260" cy="346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87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9</Words>
  <Application>Microsoft Office PowerPoint</Application>
  <PresentationFormat>Широкоэкранный</PresentationFormat>
  <Paragraphs>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Тема Office</vt:lpstr>
      <vt:lpstr>Число 3. Цифра 3.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</dc:creator>
  <cp:lastModifiedBy>Михаил</cp:lastModifiedBy>
  <cp:revision>4</cp:revision>
  <dcterms:created xsi:type="dcterms:W3CDTF">2023-10-03T11:26:33Z</dcterms:created>
  <dcterms:modified xsi:type="dcterms:W3CDTF">2023-10-03T12:01:12Z</dcterms:modified>
</cp:coreProperties>
</file>