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housechief.ru/kak-podobrat-biokamin-dlya-kvartiry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Альтернативные </a:t>
            </a:r>
            <a:r>
              <a:rPr lang="ru-RU" dirty="0"/>
              <a:t>и</a:t>
            </a:r>
            <a:r>
              <a:rPr lang="ru-RU" dirty="0" smtClean="0"/>
              <a:t>сточники энергии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8537" y="4777380"/>
            <a:ext cx="8622076" cy="1066072"/>
          </a:xfrm>
        </p:spPr>
        <p:txBody>
          <a:bodyPr>
            <a:normAutofit fontScale="47500" lnSpcReduction="20000"/>
          </a:bodyPr>
          <a:lstStyle/>
          <a:p>
            <a:r>
              <a:rPr lang="ru-RU" sz="4000" dirty="0" smtClean="0"/>
              <a:t>Работу выполнили:</a:t>
            </a:r>
          </a:p>
          <a:p>
            <a:r>
              <a:rPr lang="ru-RU" sz="4000" dirty="0" err="1" smtClean="0"/>
              <a:t>Кривилёва</a:t>
            </a:r>
            <a:r>
              <a:rPr lang="ru-RU" sz="4000" dirty="0" smtClean="0"/>
              <a:t> Дарья </a:t>
            </a:r>
          </a:p>
          <a:p>
            <a:r>
              <a:rPr lang="ru-RU" sz="4000" dirty="0" err="1" smtClean="0"/>
              <a:t>Бочарова</a:t>
            </a:r>
            <a:r>
              <a:rPr lang="ru-RU" sz="4000" dirty="0" smtClean="0"/>
              <a:t> </a:t>
            </a:r>
            <a:r>
              <a:rPr lang="ru-RU" sz="4000" dirty="0" err="1" smtClean="0"/>
              <a:t>Евангелина</a:t>
            </a:r>
            <a:r>
              <a:rPr lang="ru-RU" sz="4000" dirty="0" smtClean="0"/>
              <a:t>  </a:t>
            </a: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307869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источники энергии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1392" y="1791661"/>
            <a:ext cx="8946541" cy="4195481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АЭС (22%)</a:t>
            </a:r>
          </a:p>
          <a:p>
            <a:r>
              <a:rPr lang="ru-RU" sz="2400" dirty="0" smtClean="0"/>
              <a:t>2. Уголь (21%)</a:t>
            </a:r>
          </a:p>
          <a:p>
            <a:r>
              <a:rPr lang="ru-RU" sz="2400" dirty="0" smtClean="0"/>
              <a:t>3. ГЭС (17%)</a:t>
            </a:r>
          </a:p>
          <a:p>
            <a:r>
              <a:rPr lang="ru-RU" sz="2400" dirty="0" smtClean="0"/>
              <a:t>4. Ветер (12%)</a:t>
            </a:r>
          </a:p>
          <a:p>
            <a:r>
              <a:rPr lang="ru-RU" sz="2400" dirty="0" smtClean="0"/>
              <a:t>5. Земля (9%)</a:t>
            </a:r>
          </a:p>
          <a:p>
            <a:r>
              <a:rPr lang="ru-RU" sz="2400" dirty="0" smtClean="0"/>
              <a:t>6. Солнце (8%)</a:t>
            </a:r>
          </a:p>
          <a:p>
            <a:r>
              <a:rPr lang="ru-RU" sz="2400" dirty="0" smtClean="0"/>
              <a:t>7. </a:t>
            </a:r>
            <a:r>
              <a:rPr lang="ru-RU" sz="2400" dirty="0" err="1" smtClean="0"/>
              <a:t>Био</a:t>
            </a:r>
            <a:r>
              <a:rPr lang="ru-RU" sz="2400" dirty="0" smtClean="0"/>
              <a:t> топливо (6%)</a:t>
            </a:r>
          </a:p>
          <a:p>
            <a:r>
              <a:rPr lang="ru-RU" sz="2400" dirty="0" smtClean="0"/>
              <a:t>Волны (3%)</a:t>
            </a:r>
          </a:p>
          <a:p>
            <a:r>
              <a:rPr lang="ru-RU" sz="2400" dirty="0" smtClean="0"/>
              <a:t>Прилив (2%)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938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375" t="5863" r="4554" b="6517"/>
          <a:stretch/>
        </p:blipFill>
        <p:spPr>
          <a:xfrm>
            <a:off x="1367245" y="261257"/>
            <a:ext cx="8882743" cy="64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5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Есть несколько видов </a:t>
            </a:r>
            <a:r>
              <a:rPr lang="ru-RU" sz="4800" dirty="0" err="1" smtClean="0"/>
              <a:t>Аиэ</a:t>
            </a:r>
            <a:r>
              <a:rPr lang="ru-RU" sz="4800" dirty="0" smtClean="0"/>
              <a:t>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1. </a:t>
            </a:r>
            <a:r>
              <a:rPr lang="ru-RU" sz="4000" dirty="0" err="1" smtClean="0"/>
              <a:t>Солнечня</a:t>
            </a:r>
            <a:r>
              <a:rPr lang="ru-RU" sz="4000" dirty="0" smtClean="0"/>
              <a:t> энергия</a:t>
            </a:r>
          </a:p>
          <a:p>
            <a:r>
              <a:rPr lang="ru-RU" sz="4000" dirty="0" smtClean="0"/>
              <a:t>2. Энергия ветра</a:t>
            </a:r>
          </a:p>
          <a:p>
            <a:r>
              <a:rPr lang="ru-RU" sz="4000" dirty="0" smtClean="0"/>
              <a:t>3. Энергия воды</a:t>
            </a:r>
          </a:p>
          <a:p>
            <a:r>
              <a:rPr lang="ru-RU" sz="4000" dirty="0" smtClean="0"/>
              <a:t>4. Геотермальная энергия</a:t>
            </a:r>
          </a:p>
          <a:p>
            <a:r>
              <a:rPr lang="ru-RU" sz="4000" dirty="0" smtClean="0"/>
              <a:t>5. Биоэнергетика</a:t>
            </a:r>
          </a:p>
          <a:p>
            <a:r>
              <a:rPr lang="ru-RU" sz="4000" dirty="0" smtClean="0"/>
              <a:t>6. Энергия приливов и отливов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7043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796" y="339633"/>
            <a:ext cx="8301124" cy="760255"/>
          </a:xfrm>
        </p:spPr>
        <p:txBody>
          <a:bodyPr/>
          <a:lstStyle/>
          <a:p>
            <a:r>
              <a:rPr lang="ru-RU" sz="4000" dirty="0" smtClean="0"/>
              <a:t>Солнечная </a:t>
            </a:r>
            <a:r>
              <a:rPr lang="ru-RU" sz="4000" dirty="0" err="1" smtClean="0"/>
              <a:t>электростации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7697" y="1741714"/>
            <a:ext cx="5195888" cy="404948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047" y="1436915"/>
            <a:ext cx="6104708" cy="5188130"/>
          </a:xfrm>
        </p:spPr>
        <p:txBody>
          <a:bodyPr>
            <a:noAutofit/>
          </a:bodyPr>
          <a:lstStyle/>
          <a:p>
            <a:r>
              <a:rPr lang="ru-RU" sz="1800" dirty="0"/>
              <a:t>Солнце — главный источник энергии на Земле, ведь около 173 </a:t>
            </a:r>
            <a:r>
              <a:rPr lang="ru-RU" sz="1800" dirty="0" err="1"/>
              <a:t>ПВт</a:t>
            </a:r>
            <a:r>
              <a:rPr lang="ru-RU" sz="1800" dirty="0"/>
              <a:t> (или 173 млн ГВт) солнечной энергии попадает на нашу планету ежегодно, а это более чем в 10 тыс. раз превышает общемировые потребности в энергии. Фотоэлектрические модули на крыше или на открытых территориях преобразуют солнечный свет в электрическую энергию с помощью полупроводников — в основном, кремния. Солнечные коллекторы вырабатывают тепло для отопления и производства горячей воды, а также для кондиционирования воздуха.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Солнечные панели могут вырабатывать энергию и в пасмурную погоду, и даже в снегопад. Для наибольшей эффективности их стоит устанавливать под определенным углом — чем дальше от экватора, тем больше угол установки панелей.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498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279" y="385355"/>
            <a:ext cx="7466532" cy="746760"/>
          </a:xfrm>
        </p:spPr>
        <p:txBody>
          <a:bodyPr/>
          <a:lstStyle/>
          <a:p>
            <a:r>
              <a:rPr lang="ru-RU" sz="4000" dirty="0"/>
              <a:t>В</a:t>
            </a:r>
            <a:r>
              <a:rPr lang="ru-RU" sz="4000" dirty="0" smtClean="0"/>
              <a:t>етряные </a:t>
            </a:r>
            <a:r>
              <a:rPr lang="ru-RU" sz="4000" dirty="0"/>
              <a:t>электростанции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8321" y="1600612"/>
            <a:ext cx="6279470" cy="418811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0594" y="1600612"/>
            <a:ext cx="4693919" cy="442426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Ветроэнергетика </a:t>
            </a:r>
            <a:r>
              <a:rPr lang="ru-RU" sz="2000" dirty="0"/>
              <a:t>является одной из самых быстроразвивающихся технологий возобновляемой энергетики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 smtClean="0"/>
              <a:t>Так как современные </a:t>
            </a:r>
            <a:r>
              <a:rPr lang="ru-RU" sz="2000" dirty="0" err="1"/>
              <a:t>ветрогенераторы</a:t>
            </a:r>
            <a:r>
              <a:rPr lang="ru-RU" sz="2000" dirty="0"/>
              <a:t> </a:t>
            </a:r>
            <a:r>
              <a:rPr lang="ru-RU" sz="2000" dirty="0" smtClean="0"/>
              <a:t>вырабатывают </a:t>
            </a:r>
            <a:r>
              <a:rPr lang="ru-RU" sz="2000" dirty="0"/>
              <a:t>электроэнергию за счет энергии ветра. Сначала они превращают кинетическую энергию ветра в механическую энергию ротора, а затем в электрическую энергию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6690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107" y="0"/>
            <a:ext cx="6116704" cy="1447800"/>
          </a:xfrm>
        </p:spPr>
        <p:txBody>
          <a:bodyPr/>
          <a:lstStyle/>
          <a:p>
            <a:r>
              <a:rPr lang="ru-RU" sz="4000" dirty="0"/>
              <a:t>Гидроэлектростанция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760" t="16685" r="9663" b="19698"/>
          <a:stretch/>
        </p:blipFill>
        <p:spPr>
          <a:xfrm>
            <a:off x="5653263" y="1968137"/>
            <a:ext cx="6103310" cy="330054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2107" y="1611086"/>
            <a:ext cx="4348864" cy="4413793"/>
          </a:xfrm>
        </p:spPr>
        <p:txBody>
          <a:bodyPr>
            <a:normAutofit/>
          </a:bodyPr>
          <a:lstStyle/>
          <a:p>
            <a:r>
              <a:rPr lang="ru-RU" sz="2000" dirty="0"/>
              <a:t>Еще в древнем Египте и Римской империи энергия воды использовалась для привода рабочих машин, в том числе мельниц. В средние века водяные мельницы применялись в Европе на лесопильных и целлюлозно-бумажных предприятиях. С конца XIX века энергию воды активно используют для получения электроэнергии.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017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397" y="-154576"/>
            <a:ext cx="8973707" cy="1447800"/>
          </a:xfrm>
        </p:spPr>
        <p:txBody>
          <a:bodyPr/>
          <a:lstStyle/>
          <a:p>
            <a:r>
              <a:rPr lang="ru-RU" sz="4000" dirty="0"/>
              <a:t>Геотермальная электростанция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2268" y="1802759"/>
            <a:ext cx="5195888" cy="389691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3177" y="1532709"/>
            <a:ext cx="4797073" cy="4648925"/>
          </a:xfrm>
        </p:spPr>
        <p:txBody>
          <a:bodyPr>
            <a:noAutofit/>
          </a:bodyPr>
          <a:lstStyle/>
          <a:p>
            <a:r>
              <a:rPr lang="ru-RU" sz="2000" dirty="0"/>
              <a:t>Геотермальная энергия использует тепло Земли для производства электричества. Температура недр позволяет нагревать верхние слои Земли и подземные водоемы. Извлекают геотермальную энергию грунта с помощью мелких скважин — это не требует больших капиталовложений. Особенно эффективна в регионах, где горячие источники расположены недалеко к поверхности земной коры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12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2" y="-93617"/>
            <a:ext cx="4479494" cy="1447800"/>
          </a:xfrm>
        </p:spPr>
        <p:txBody>
          <a:bodyPr/>
          <a:lstStyle/>
          <a:p>
            <a:r>
              <a:rPr lang="ru-RU" sz="4000" dirty="0"/>
              <a:t>Биоэнергетика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92506" y="1759131"/>
            <a:ext cx="5738530" cy="354449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6686" y="1584960"/>
            <a:ext cx="4509185" cy="4466045"/>
          </a:xfrm>
        </p:spPr>
        <p:txBody>
          <a:bodyPr>
            <a:normAutofit/>
          </a:bodyPr>
          <a:lstStyle/>
          <a:p>
            <a:r>
              <a:rPr lang="ru-RU" sz="2000" dirty="0"/>
              <a:t>Биоэнергетика универсальна. Тепло, электричество и топливо могут производиться из твердой, жидкой и газообразной биомассы. При этом в качестве возобновляемого сырья используются отходы растительного и животного происхождения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57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742" y="-276497"/>
            <a:ext cx="7980338" cy="1447800"/>
          </a:xfrm>
        </p:spPr>
        <p:txBody>
          <a:bodyPr/>
          <a:lstStyle/>
          <a:p>
            <a:r>
              <a:rPr lang="ru-RU" sz="4000" dirty="0"/>
              <a:t>Энергия </a:t>
            </a:r>
            <a:r>
              <a:rPr lang="ru-RU" sz="4000" dirty="0" smtClean="0"/>
              <a:t>приливов и отливов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76" b="18109"/>
          <a:stretch/>
        </p:blipFill>
        <p:spPr>
          <a:xfrm>
            <a:off x="5665018" y="2107475"/>
            <a:ext cx="6117679" cy="337021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6423" y="1559560"/>
            <a:ext cx="4824548" cy="4466045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/>
              <a:t>Приливы и волны — еще один способ получения энергии. Они заставляют вращаться генератор, который и отвечает за выработку электричества. Таким образом для получения электроэнергии волновые электростанции используют гидродинамическую энергию, то есть энергию, перепад давления и разницу температур у морских волн. Исследования в этой области еще ведутся, но специалисты уже подсчитали — только побережье Европы может ежегодно генерировать энергии в объеме более 280 </a:t>
            </a:r>
            <a:r>
              <a:rPr lang="ru-RU" sz="2000" dirty="0" err="1"/>
              <a:t>ТВт·ч</a:t>
            </a:r>
            <a:r>
              <a:rPr lang="ru-RU" sz="2000" dirty="0"/>
              <a:t>, что составляет половину энергопотребления Германии</a:t>
            </a:r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34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78" y="339506"/>
            <a:ext cx="10180320" cy="1400530"/>
          </a:xfrm>
        </p:spPr>
        <p:txBody>
          <a:bodyPr/>
          <a:lstStyle/>
          <a:p>
            <a:r>
              <a:rPr lang="ru-RU" sz="4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Montserrat"/>
              </a:rPr>
              <a:t>Альтернативные источники энергии – что это </a:t>
            </a:r>
            <a:r>
              <a:rPr lang="ru-RU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Montserrat"/>
              </a:rPr>
              <a:t>такое?</a:t>
            </a:r>
            <a:endParaRPr lang="ru-RU" sz="4000" b="1" dirty="0">
              <a:solidFill>
                <a:schemeClr val="accent3">
                  <a:lumMod val="20000"/>
                  <a:lumOff val="80000"/>
                </a:schemeClr>
              </a:solidFill>
              <a:latin typeface="Montserra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634" y="2052918"/>
            <a:ext cx="10215155" cy="4574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Montserrat"/>
              </a:rPr>
              <a:t>Альтернативный источник энергии (АИЭ) представляют собой экологически чистый возобновляемый ресурс, который при преобразовании позволяет получать тепло или электричество, используемые для повседневных нужд человека. К таким ресурсам следует отнести все существующие виды природных водоёмов, солнце, ветер, тепло из недр земли, </a:t>
            </a:r>
            <a:r>
              <a:rPr lang="ru-RU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Montserrat"/>
                <a:hlinkClick r:id="rId2"/>
              </a:rPr>
              <a:t>биологическое топливо</a:t>
            </a:r>
            <a:r>
              <a:rPr lang="ru-RU" sz="2400" dirty="0">
                <a:solidFill>
                  <a:schemeClr val="accent3">
                    <a:lumMod val="20000"/>
                    <a:lumOff val="80000"/>
                  </a:schemeClr>
                </a:solidFill>
                <a:latin typeface="Montserrat"/>
              </a:rPr>
              <a:t>, а также переработанное вторсырьё. Альтернативные источники энергии, в отличие от традиционных видов, могут возобновляться неограниченное количество раз, они более эффективны, дешевле и экологически безопасны.</a:t>
            </a:r>
            <a:endParaRPr lang="ru-RU" sz="2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1518</TotalTime>
  <Words>559</Words>
  <Application>Microsoft Office PowerPoint</Application>
  <PresentationFormat>Широкоэкранный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Montserrat</vt:lpstr>
      <vt:lpstr>Wingdings 3</vt:lpstr>
      <vt:lpstr>Ион</vt:lpstr>
      <vt:lpstr>Альтернативные источники энергии</vt:lpstr>
      <vt:lpstr>Есть несколько видов Аиэ:</vt:lpstr>
      <vt:lpstr>Солнечная электростации</vt:lpstr>
      <vt:lpstr>Ветряные электростанции</vt:lpstr>
      <vt:lpstr>Гидроэлектростанция</vt:lpstr>
      <vt:lpstr>Геотермальная электростанция</vt:lpstr>
      <vt:lpstr>Биоэнергетика</vt:lpstr>
      <vt:lpstr>Энергия приливов и отливов</vt:lpstr>
      <vt:lpstr>Альтернативные источники энергии – что это такое?</vt:lpstr>
      <vt:lpstr>Основные источники энергии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не8</dc:title>
  <dc:creator>USER</dc:creator>
  <cp:lastModifiedBy>USER</cp:lastModifiedBy>
  <cp:revision>19</cp:revision>
  <dcterms:created xsi:type="dcterms:W3CDTF">2023-10-01T12:56:52Z</dcterms:created>
  <dcterms:modified xsi:type="dcterms:W3CDTF">2023-10-02T14:15:30Z</dcterms:modified>
</cp:coreProperties>
</file>