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70" r:id="rId6"/>
    <p:sldId id="265" r:id="rId7"/>
    <p:sldId id="271" r:id="rId8"/>
    <p:sldId id="272" r:id="rId9"/>
    <p:sldId id="260" r:id="rId10"/>
    <p:sldId id="261" r:id="rId11"/>
    <p:sldId id="262" r:id="rId12"/>
    <p:sldId id="273" r:id="rId13"/>
    <p:sldId id="263" r:id="rId14"/>
    <p:sldId id="266" r:id="rId15"/>
    <p:sldId id="267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B9E2"/>
    <a:srgbClr val="E2E5F2"/>
    <a:srgbClr val="6E8AC8"/>
    <a:srgbClr val="ABBBDF"/>
    <a:srgbClr val="9EB1DA"/>
    <a:srgbClr val="CFD5EA"/>
    <a:srgbClr val="8DA3D3"/>
    <a:srgbClr val="B5C3E3"/>
    <a:srgbClr val="7C95CE"/>
    <a:srgbClr val="6C88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 snapToGrid="0">
      <p:cViewPr varScale="1">
        <p:scale>
          <a:sx n="76" d="100"/>
          <a:sy n="76" d="100"/>
        </p:scale>
        <p:origin x="8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notesMaster" Target="notesMasters/notesMaster1.xml" /><Relationship Id="rId3" Type="http://schemas.openxmlformats.org/officeDocument/2006/relationships/slide" Target="slides/slide2.xml" /><Relationship Id="rId21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tableStyles" Target="tableStyles.xml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8C1DDC-5BA8-475F-B924-DE1CF0F46B46}" type="doc">
      <dgm:prSet loTypeId="urn:microsoft.com/office/officeart/2005/8/layout/orgChart1" loCatId="hierarchy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EDD5DEF-D592-4114-987C-0CC099CBDE1C}" type="pres">
      <dgm:prSet presAssocID="{C28C1DDC-5BA8-475F-B924-DE1CF0F46B4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</dgm:ptLst>
  <dgm:cxnLst>
    <dgm:cxn modelId="{444A570E-1347-4DC7-8EE4-C6F1EF8A20AF}" type="presOf" srcId="{C28C1DDC-5BA8-475F-B924-DE1CF0F46B46}" destId="{EEDD5DEF-D592-4114-987C-0CC099CBDE1C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B5528D-416D-4514-B5C0-C0959E32DAA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B2D300-1B2F-4621-A11D-9F1BD20A0A9B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статический</a:t>
          </a:r>
        </a:p>
      </dgm:t>
    </dgm:pt>
    <dgm:pt modelId="{16E62669-359F-4D54-B7D2-E264005FF78F}" type="parTrans" cxnId="{AAE84AAC-916E-478F-99BF-B12EE89B3478}">
      <dgm:prSet/>
      <dgm:spPr/>
      <dgm:t>
        <a:bodyPr/>
        <a:lstStyle/>
        <a:p>
          <a:endParaRPr lang="ru-RU"/>
        </a:p>
      </dgm:t>
    </dgm:pt>
    <dgm:pt modelId="{014AC83C-108E-4D1F-935C-DEA4427136AF}" type="sibTrans" cxnId="{AAE84AAC-916E-478F-99BF-B12EE89B3478}">
      <dgm:prSet/>
      <dgm:spPr/>
      <dgm:t>
        <a:bodyPr/>
        <a:lstStyle/>
        <a:p>
          <a:endParaRPr lang="ru-RU"/>
        </a:p>
      </dgm:t>
    </dgm:pt>
    <dgm:pt modelId="{12D513FB-8B6C-4D93-9FFF-330E200FC041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динамический</a:t>
          </a:r>
        </a:p>
      </dgm:t>
    </dgm:pt>
    <dgm:pt modelId="{C91FF3B4-E62B-4774-A40A-BB0DF3C9789C}" type="parTrans" cxnId="{BEA2219B-2432-4F67-B2CD-F2EE1B546C05}">
      <dgm:prSet/>
      <dgm:spPr/>
      <dgm:t>
        <a:bodyPr/>
        <a:lstStyle/>
        <a:p>
          <a:endParaRPr lang="ru-RU"/>
        </a:p>
      </dgm:t>
    </dgm:pt>
    <dgm:pt modelId="{37C50F55-776A-418F-B9BF-856A13F4B8EE}" type="sibTrans" cxnId="{BEA2219B-2432-4F67-B2CD-F2EE1B546C05}">
      <dgm:prSet/>
      <dgm:spPr/>
      <dgm:t>
        <a:bodyPr/>
        <a:lstStyle/>
        <a:p>
          <a:endParaRPr lang="ru-RU"/>
        </a:p>
      </dgm:t>
    </dgm:pt>
    <dgm:pt modelId="{193F0094-E3D6-4555-873A-833BB563BCA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статико-динамический</a:t>
          </a:r>
        </a:p>
      </dgm:t>
    </dgm:pt>
    <dgm:pt modelId="{A3CDD77C-D0D5-4036-B7FE-6E11F1986AF4}" type="parTrans" cxnId="{4FEB95E8-BDBA-4192-8E1A-69414561581B}">
      <dgm:prSet/>
      <dgm:spPr/>
      <dgm:t>
        <a:bodyPr/>
        <a:lstStyle/>
        <a:p>
          <a:endParaRPr lang="ru-RU"/>
        </a:p>
      </dgm:t>
    </dgm:pt>
    <dgm:pt modelId="{B6807BD1-96EA-4590-8B9F-FD03B6DB71C2}" type="sibTrans" cxnId="{4FEB95E8-BDBA-4192-8E1A-69414561581B}">
      <dgm:prSet/>
      <dgm:spPr/>
      <dgm:t>
        <a:bodyPr/>
        <a:lstStyle/>
        <a:p>
          <a:endParaRPr lang="ru-RU"/>
        </a:p>
      </dgm:t>
    </dgm:pt>
    <dgm:pt modelId="{25F73B83-EA05-40C3-8A46-5061846B701B}" type="pres">
      <dgm:prSet presAssocID="{DDB5528D-416D-4514-B5C0-C0959E32DAA3}" presName="diagram" presStyleCnt="0">
        <dgm:presLayoutVars>
          <dgm:dir/>
          <dgm:resizeHandles val="exact"/>
        </dgm:presLayoutVars>
      </dgm:prSet>
      <dgm:spPr/>
    </dgm:pt>
    <dgm:pt modelId="{B467D3E8-7662-4464-BD52-D26B59C46725}" type="pres">
      <dgm:prSet presAssocID="{1EB2D300-1B2F-4621-A11D-9F1BD20A0A9B}" presName="node" presStyleLbl="node1" presStyleIdx="0" presStyleCnt="3" custScaleX="85216" custScaleY="81328" custLinFactNeighborX="-12316" custLinFactNeighborY="2560">
        <dgm:presLayoutVars>
          <dgm:bulletEnabled val="1"/>
        </dgm:presLayoutVars>
      </dgm:prSet>
      <dgm:spPr/>
    </dgm:pt>
    <dgm:pt modelId="{2B650FFE-B627-4729-8EC9-B8CE3E964AF2}" type="pres">
      <dgm:prSet presAssocID="{014AC83C-108E-4D1F-935C-DEA4427136AF}" presName="sibTrans" presStyleCnt="0"/>
      <dgm:spPr/>
    </dgm:pt>
    <dgm:pt modelId="{90A94027-4B4D-48D0-B2FC-14684F8B2F4C}" type="pres">
      <dgm:prSet presAssocID="{12D513FB-8B6C-4D93-9FFF-330E200FC041}" presName="node" presStyleLbl="node1" presStyleIdx="1" presStyleCnt="3" custScaleX="96389" custScaleY="82130" custLinFactNeighborY="-25">
        <dgm:presLayoutVars>
          <dgm:bulletEnabled val="1"/>
        </dgm:presLayoutVars>
      </dgm:prSet>
      <dgm:spPr/>
    </dgm:pt>
    <dgm:pt modelId="{F2CB64C1-ABA7-45BE-8268-8F0B17CF3028}" type="pres">
      <dgm:prSet presAssocID="{37C50F55-776A-418F-B9BF-856A13F4B8EE}" presName="sibTrans" presStyleCnt="0"/>
      <dgm:spPr/>
    </dgm:pt>
    <dgm:pt modelId="{72FC8041-DF39-4B03-954F-1A6B45A8D1B3}" type="pres">
      <dgm:prSet presAssocID="{193F0094-E3D6-4555-873A-833BB563BCA3}" presName="node" presStyleLbl="node1" presStyleIdx="2" presStyleCnt="3" custScaleX="96786" custScaleY="81469" custLinFactNeighborX="15017" custLinFactNeighborY="234">
        <dgm:presLayoutVars>
          <dgm:bulletEnabled val="1"/>
        </dgm:presLayoutVars>
      </dgm:prSet>
      <dgm:spPr/>
    </dgm:pt>
  </dgm:ptLst>
  <dgm:cxnLst>
    <dgm:cxn modelId="{9939A41C-BCEC-4940-B6EF-5D5D84856FCC}" type="presOf" srcId="{193F0094-E3D6-4555-873A-833BB563BCA3}" destId="{72FC8041-DF39-4B03-954F-1A6B45A8D1B3}" srcOrd="0" destOrd="0" presId="urn:microsoft.com/office/officeart/2005/8/layout/default"/>
    <dgm:cxn modelId="{3F5C8B5C-9DF8-4352-8C03-114406B25CD7}" type="presOf" srcId="{12D513FB-8B6C-4D93-9FFF-330E200FC041}" destId="{90A94027-4B4D-48D0-B2FC-14684F8B2F4C}" srcOrd="0" destOrd="0" presId="urn:microsoft.com/office/officeart/2005/8/layout/default"/>
    <dgm:cxn modelId="{379D4D44-22AD-41AF-A83F-12C00E60B0BA}" type="presOf" srcId="{DDB5528D-416D-4514-B5C0-C0959E32DAA3}" destId="{25F73B83-EA05-40C3-8A46-5061846B701B}" srcOrd="0" destOrd="0" presId="urn:microsoft.com/office/officeart/2005/8/layout/default"/>
    <dgm:cxn modelId="{ECF49548-D624-4AEB-B8F7-7934B25D0D41}" type="presOf" srcId="{1EB2D300-1B2F-4621-A11D-9F1BD20A0A9B}" destId="{B467D3E8-7662-4464-BD52-D26B59C46725}" srcOrd="0" destOrd="0" presId="urn:microsoft.com/office/officeart/2005/8/layout/default"/>
    <dgm:cxn modelId="{BEA2219B-2432-4F67-B2CD-F2EE1B546C05}" srcId="{DDB5528D-416D-4514-B5C0-C0959E32DAA3}" destId="{12D513FB-8B6C-4D93-9FFF-330E200FC041}" srcOrd="1" destOrd="0" parTransId="{C91FF3B4-E62B-4774-A40A-BB0DF3C9789C}" sibTransId="{37C50F55-776A-418F-B9BF-856A13F4B8EE}"/>
    <dgm:cxn modelId="{AAE84AAC-916E-478F-99BF-B12EE89B3478}" srcId="{DDB5528D-416D-4514-B5C0-C0959E32DAA3}" destId="{1EB2D300-1B2F-4621-A11D-9F1BD20A0A9B}" srcOrd="0" destOrd="0" parTransId="{16E62669-359F-4D54-B7D2-E264005FF78F}" sibTransId="{014AC83C-108E-4D1F-935C-DEA4427136AF}"/>
    <dgm:cxn modelId="{4FEB95E8-BDBA-4192-8E1A-69414561581B}" srcId="{DDB5528D-416D-4514-B5C0-C0959E32DAA3}" destId="{193F0094-E3D6-4555-873A-833BB563BCA3}" srcOrd="2" destOrd="0" parTransId="{A3CDD77C-D0D5-4036-B7FE-6E11F1986AF4}" sibTransId="{B6807BD1-96EA-4590-8B9F-FD03B6DB71C2}"/>
    <dgm:cxn modelId="{599AB8D5-0988-4C57-BCC6-5FF2A230FD54}" type="presParOf" srcId="{25F73B83-EA05-40C3-8A46-5061846B701B}" destId="{B467D3E8-7662-4464-BD52-D26B59C46725}" srcOrd="0" destOrd="0" presId="urn:microsoft.com/office/officeart/2005/8/layout/default"/>
    <dgm:cxn modelId="{B85DBF0C-CFF5-4877-B24F-7D1F8C13616D}" type="presParOf" srcId="{25F73B83-EA05-40C3-8A46-5061846B701B}" destId="{2B650FFE-B627-4729-8EC9-B8CE3E964AF2}" srcOrd="1" destOrd="0" presId="urn:microsoft.com/office/officeart/2005/8/layout/default"/>
    <dgm:cxn modelId="{C9646495-3C14-4E8B-B2A7-A89046BE0B70}" type="presParOf" srcId="{25F73B83-EA05-40C3-8A46-5061846B701B}" destId="{90A94027-4B4D-48D0-B2FC-14684F8B2F4C}" srcOrd="2" destOrd="0" presId="urn:microsoft.com/office/officeart/2005/8/layout/default"/>
    <dgm:cxn modelId="{6C21662A-467D-4C4C-8004-7487E10FA499}" type="presParOf" srcId="{25F73B83-EA05-40C3-8A46-5061846B701B}" destId="{F2CB64C1-ABA7-45BE-8268-8F0B17CF3028}" srcOrd="3" destOrd="0" presId="urn:microsoft.com/office/officeart/2005/8/layout/default"/>
    <dgm:cxn modelId="{0EB605A2-2A49-47A5-816E-DB94DDB5896A}" type="presParOf" srcId="{25F73B83-EA05-40C3-8A46-5061846B701B}" destId="{72FC8041-DF39-4B03-954F-1A6B45A8D1B3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1ED100C-EE44-4303-8A17-269412C085F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E6BEA7-E058-4A39-BC2B-BB2F7DF6529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Дыхание</a:t>
          </a:r>
        </a:p>
      </dgm:t>
    </dgm:pt>
    <dgm:pt modelId="{76908DFE-6C90-42B5-A749-84806DD51019}" type="parTrans" cxnId="{36FA1AED-1614-4B26-8B28-E804C4FC4AA6}">
      <dgm:prSet/>
      <dgm:spPr/>
      <dgm:t>
        <a:bodyPr/>
        <a:lstStyle/>
        <a:p>
          <a:endParaRPr lang="ru-RU"/>
        </a:p>
      </dgm:t>
    </dgm:pt>
    <dgm:pt modelId="{563C4EF6-497F-4A7E-BE99-5DAF01F295D4}" type="sibTrans" cxnId="{36FA1AED-1614-4B26-8B28-E804C4FC4AA6}">
      <dgm:prSet/>
      <dgm:spPr/>
      <dgm:t>
        <a:bodyPr/>
        <a:lstStyle/>
        <a:p>
          <a:endParaRPr lang="ru-RU"/>
        </a:p>
      </dgm:t>
    </dgm:pt>
    <dgm:pt modelId="{C204FB8D-94E7-4D70-ABD7-A2D735DBAC37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инициируется в области живота;</a:t>
          </a:r>
        </a:p>
      </dgm:t>
    </dgm:pt>
    <dgm:pt modelId="{639550D2-8EC8-4549-8A4F-BA0E91460CB2}" type="parTrans" cxnId="{E3D2BF77-1A4E-45C4-9CF6-94D0D797D4D1}">
      <dgm:prSet/>
      <dgm:spPr/>
      <dgm:t>
        <a:bodyPr/>
        <a:lstStyle/>
        <a:p>
          <a:endParaRPr lang="ru-RU"/>
        </a:p>
      </dgm:t>
    </dgm:pt>
    <dgm:pt modelId="{851CD8AC-34C0-401E-A80F-5023D7F037E5}" type="sibTrans" cxnId="{E3D2BF77-1A4E-45C4-9CF6-94D0D797D4D1}">
      <dgm:prSet/>
      <dgm:spPr/>
      <dgm:t>
        <a:bodyPr/>
        <a:lstStyle/>
        <a:p>
          <a:endParaRPr lang="ru-RU"/>
        </a:p>
      </dgm:t>
    </dgm:pt>
    <dgm:pt modelId="{D2B7D9F9-3217-4F5A-A9B3-13FDCE60E579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при вдохе расширяется верхняя часть грудной клетки;</a:t>
          </a:r>
        </a:p>
      </dgm:t>
    </dgm:pt>
    <dgm:pt modelId="{5C18BB7E-77B7-4D35-BC5A-7031A434B097}" type="parTrans" cxnId="{2DB29FA6-41F6-4ADB-A6B7-14A46D0587C1}">
      <dgm:prSet/>
      <dgm:spPr/>
      <dgm:t>
        <a:bodyPr/>
        <a:lstStyle/>
        <a:p>
          <a:endParaRPr lang="ru-RU"/>
        </a:p>
      </dgm:t>
    </dgm:pt>
    <dgm:pt modelId="{57D68467-2A38-4A13-986F-70BCCBD0290E}" type="sibTrans" cxnId="{2DB29FA6-41F6-4ADB-A6B7-14A46D0587C1}">
      <dgm:prSet/>
      <dgm:spPr/>
      <dgm:t>
        <a:bodyPr/>
        <a:lstStyle/>
        <a:p>
          <a:endParaRPr lang="ru-RU"/>
        </a:p>
      </dgm:t>
    </dgm:pt>
    <dgm:pt modelId="{48ED4B2B-36BF-4427-B0B9-C3E7F763AC7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Концентрация</a:t>
          </a:r>
        </a:p>
      </dgm:t>
    </dgm:pt>
    <dgm:pt modelId="{53FF0FFF-8F1E-4E6B-BEB3-9EE1BBE0A5B2}" type="parTrans" cxnId="{1E4ECE82-723A-449E-BC8E-984913C3773F}">
      <dgm:prSet/>
      <dgm:spPr/>
      <dgm:t>
        <a:bodyPr/>
        <a:lstStyle/>
        <a:p>
          <a:endParaRPr lang="ru-RU"/>
        </a:p>
      </dgm:t>
    </dgm:pt>
    <dgm:pt modelId="{EFFACD00-5F19-4538-B716-55CD89F21AE2}" type="sibTrans" cxnId="{1E4ECE82-723A-449E-BC8E-984913C3773F}">
      <dgm:prSet/>
      <dgm:spPr/>
      <dgm:t>
        <a:bodyPr/>
        <a:lstStyle/>
        <a:p>
          <a:endParaRPr lang="ru-RU"/>
        </a:p>
      </dgm:t>
    </dgm:pt>
    <dgm:pt modelId="{DB5F39CF-711D-4C46-AF00-568776A409CC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комбинирует физические и мыслительные процессы;</a:t>
          </a:r>
        </a:p>
      </dgm:t>
    </dgm:pt>
    <dgm:pt modelId="{7A1352E9-36D9-4821-9F12-E8F1C9EFE9D0}" type="parTrans" cxnId="{90CD67D9-F125-4F2C-8704-4E7AEC169695}">
      <dgm:prSet/>
      <dgm:spPr/>
      <dgm:t>
        <a:bodyPr/>
        <a:lstStyle/>
        <a:p>
          <a:endParaRPr lang="ru-RU"/>
        </a:p>
      </dgm:t>
    </dgm:pt>
    <dgm:pt modelId="{A3642916-E573-41F0-A809-510B2E9F7419}" type="sibTrans" cxnId="{90CD67D9-F125-4F2C-8704-4E7AEC169695}">
      <dgm:prSet/>
      <dgm:spPr/>
      <dgm:t>
        <a:bodyPr/>
        <a:lstStyle/>
        <a:p>
          <a:endParaRPr lang="ru-RU"/>
        </a:p>
      </dgm:t>
    </dgm:pt>
    <dgm:pt modelId="{57EAFC03-759A-4F66-A186-76A8713CBDEE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позволяет сосредоточить внимание на активных мышцах;</a:t>
          </a:r>
        </a:p>
      </dgm:t>
    </dgm:pt>
    <dgm:pt modelId="{EC858BE4-62B1-471B-88A6-752826E099F9}" type="parTrans" cxnId="{CB2253EB-3BD7-475A-BB1C-CD4F715B8726}">
      <dgm:prSet/>
      <dgm:spPr/>
      <dgm:t>
        <a:bodyPr/>
        <a:lstStyle/>
        <a:p>
          <a:endParaRPr lang="ru-RU"/>
        </a:p>
      </dgm:t>
    </dgm:pt>
    <dgm:pt modelId="{32270CCF-BAE2-45B0-A697-0F4356576421}" type="sibTrans" cxnId="{CB2253EB-3BD7-475A-BB1C-CD4F715B8726}">
      <dgm:prSet/>
      <dgm:spPr/>
      <dgm:t>
        <a:bodyPr/>
        <a:lstStyle/>
        <a:p>
          <a:endParaRPr lang="ru-RU"/>
        </a:p>
      </dgm:t>
    </dgm:pt>
    <dgm:pt modelId="{7F897009-E639-42C9-83A2-3EEB25E556EB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dirty="0"/>
        </a:p>
      </dgm:t>
    </dgm:pt>
    <dgm:pt modelId="{9F377821-9FC6-427E-AED3-946454AB7FBA}" type="parTrans" cxnId="{0CB045AA-3EAF-4BE7-A775-47477834C198}">
      <dgm:prSet/>
      <dgm:spPr/>
      <dgm:t>
        <a:bodyPr/>
        <a:lstStyle/>
        <a:p>
          <a:endParaRPr lang="ru-RU"/>
        </a:p>
      </dgm:t>
    </dgm:pt>
    <dgm:pt modelId="{CE1CCC17-8A03-4F59-9E23-E13D2EFAFA46}" type="sibTrans" cxnId="{0CB045AA-3EAF-4BE7-A775-47477834C198}">
      <dgm:prSet/>
      <dgm:spPr/>
      <dgm:t>
        <a:bodyPr/>
        <a:lstStyle/>
        <a:p>
          <a:endParaRPr lang="ru-RU"/>
        </a:p>
      </dgm:t>
    </dgm:pt>
    <dgm:pt modelId="{7CA7DC67-DC98-40B2-81AC-9FA99B689932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возникает ощущение, раздувания спины;</a:t>
          </a:r>
        </a:p>
      </dgm:t>
    </dgm:pt>
    <dgm:pt modelId="{E1D50C1E-1616-4192-88FE-FC80DC0DF408}" type="parTrans" cxnId="{6B8473E2-5EF3-4AFF-8F95-662B01EFA862}">
      <dgm:prSet/>
      <dgm:spPr/>
      <dgm:t>
        <a:bodyPr/>
        <a:lstStyle/>
        <a:p>
          <a:endParaRPr lang="ru-RU"/>
        </a:p>
      </dgm:t>
    </dgm:pt>
    <dgm:pt modelId="{78862B76-7FEE-46F4-AE2E-D223185D01B7}" type="sibTrans" cxnId="{6B8473E2-5EF3-4AFF-8F95-662B01EFA862}">
      <dgm:prSet/>
      <dgm:spPr/>
      <dgm:t>
        <a:bodyPr/>
        <a:lstStyle/>
        <a:p>
          <a:endParaRPr lang="ru-RU"/>
        </a:p>
      </dgm:t>
    </dgm:pt>
    <dgm:pt modelId="{BF696E12-5123-47F7-B19B-AFF89152A7CC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форма глубокого дыхания позволяет наклоняться и двигаться, не ограничивая объем вдыхаемого воздуха;</a:t>
          </a:r>
        </a:p>
      </dgm:t>
    </dgm:pt>
    <dgm:pt modelId="{A3AF108C-8B9D-4A3A-85B4-32523D77991D}" type="parTrans" cxnId="{B6F3EB84-9AA0-43E9-B44C-B10CBC091972}">
      <dgm:prSet/>
      <dgm:spPr/>
      <dgm:t>
        <a:bodyPr/>
        <a:lstStyle/>
        <a:p>
          <a:endParaRPr lang="ru-RU"/>
        </a:p>
      </dgm:t>
    </dgm:pt>
    <dgm:pt modelId="{14179CAC-8416-4768-B1FD-38CBAAAB1EAB}" type="sibTrans" cxnId="{B6F3EB84-9AA0-43E9-B44C-B10CBC091972}">
      <dgm:prSet/>
      <dgm:spPr/>
      <dgm:t>
        <a:bodyPr/>
        <a:lstStyle/>
        <a:p>
          <a:endParaRPr lang="ru-RU"/>
        </a:p>
      </dgm:t>
    </dgm:pt>
    <dgm:pt modelId="{70200589-7117-461A-890B-3C303AAC16D3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насыщает кислородом активные мышцы.</a:t>
          </a:r>
        </a:p>
      </dgm:t>
    </dgm:pt>
    <dgm:pt modelId="{41D81EB6-E94C-41E7-96AB-B8E67FA43215}" type="parTrans" cxnId="{D08EBFC4-DBC9-40E0-8F54-A3C25BEBA4C0}">
      <dgm:prSet/>
      <dgm:spPr/>
      <dgm:t>
        <a:bodyPr/>
        <a:lstStyle/>
        <a:p>
          <a:endParaRPr lang="ru-RU"/>
        </a:p>
      </dgm:t>
    </dgm:pt>
    <dgm:pt modelId="{D30A8050-AA0B-4397-B608-594438E016C3}" type="sibTrans" cxnId="{D08EBFC4-DBC9-40E0-8F54-A3C25BEBA4C0}">
      <dgm:prSet/>
      <dgm:spPr/>
      <dgm:t>
        <a:bodyPr/>
        <a:lstStyle/>
        <a:p>
          <a:endParaRPr lang="ru-RU"/>
        </a:p>
      </dgm:t>
    </dgm:pt>
    <dgm:pt modelId="{89232459-CA59-4097-A58C-76D44E5E2FEF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лучшему контролю движений тела.</a:t>
          </a:r>
        </a:p>
      </dgm:t>
    </dgm:pt>
    <dgm:pt modelId="{13990984-BB19-4C59-A937-185623657717}" type="parTrans" cxnId="{2B63E357-0E11-42E9-A1E3-740E159FCB91}">
      <dgm:prSet/>
      <dgm:spPr/>
      <dgm:t>
        <a:bodyPr/>
        <a:lstStyle/>
        <a:p>
          <a:endParaRPr lang="ru-RU"/>
        </a:p>
      </dgm:t>
    </dgm:pt>
    <dgm:pt modelId="{AB53F8D6-4F59-415B-8B55-FCB2CEED8948}" type="sibTrans" cxnId="{2B63E357-0E11-42E9-A1E3-740E159FCB91}">
      <dgm:prSet/>
      <dgm:spPr/>
      <dgm:t>
        <a:bodyPr/>
        <a:lstStyle/>
        <a:p>
          <a:endParaRPr lang="ru-RU"/>
        </a:p>
      </dgm:t>
    </dgm:pt>
    <dgm:pt modelId="{0F45B6EA-2951-45B3-8ECC-303704045031}" type="pres">
      <dgm:prSet presAssocID="{61ED100C-EE44-4303-8A17-269412C085F9}" presName="Name0" presStyleCnt="0">
        <dgm:presLayoutVars>
          <dgm:dir/>
          <dgm:animLvl val="lvl"/>
          <dgm:resizeHandles val="exact"/>
        </dgm:presLayoutVars>
      </dgm:prSet>
      <dgm:spPr/>
    </dgm:pt>
    <dgm:pt modelId="{0223C055-2ECB-4C0C-A906-32F30EA8E4D6}" type="pres">
      <dgm:prSet presAssocID="{98E6BEA7-E058-4A39-BC2B-BB2F7DF65293}" presName="composite" presStyleCnt="0"/>
      <dgm:spPr/>
    </dgm:pt>
    <dgm:pt modelId="{08404A35-F5FF-4114-829E-BDBDCB9A2154}" type="pres">
      <dgm:prSet presAssocID="{98E6BEA7-E058-4A39-BC2B-BB2F7DF65293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</dgm:pt>
    <dgm:pt modelId="{C8117064-6A0B-4D0F-8AE1-CD96E9AF35F6}" type="pres">
      <dgm:prSet presAssocID="{98E6BEA7-E058-4A39-BC2B-BB2F7DF65293}" presName="desTx" presStyleLbl="alignAccFollowNode1" presStyleIdx="0" presStyleCnt="2">
        <dgm:presLayoutVars>
          <dgm:bulletEnabled val="1"/>
        </dgm:presLayoutVars>
      </dgm:prSet>
      <dgm:spPr/>
    </dgm:pt>
    <dgm:pt modelId="{31CF6ED8-2B71-4940-9438-02F5C801B249}" type="pres">
      <dgm:prSet presAssocID="{563C4EF6-497F-4A7E-BE99-5DAF01F295D4}" presName="space" presStyleCnt="0"/>
      <dgm:spPr/>
    </dgm:pt>
    <dgm:pt modelId="{8A9B5413-4B82-4876-A37D-A30BB552170A}" type="pres">
      <dgm:prSet presAssocID="{48ED4B2B-36BF-4427-B0B9-C3E7F763AC7E}" presName="composite" presStyleCnt="0"/>
      <dgm:spPr/>
    </dgm:pt>
    <dgm:pt modelId="{DC271151-D80D-4995-AA71-BE2D5FA5AC9A}" type="pres">
      <dgm:prSet presAssocID="{48ED4B2B-36BF-4427-B0B9-C3E7F763AC7E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408BA984-E7D7-4B8E-9851-A95CA9B4A3F0}" type="pres">
      <dgm:prSet presAssocID="{48ED4B2B-36BF-4427-B0B9-C3E7F763AC7E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E1415600-13D6-49E8-90D1-FD6D09358ECF}" type="presOf" srcId="{BF696E12-5123-47F7-B19B-AFF89152A7CC}" destId="{C8117064-6A0B-4D0F-8AE1-CD96E9AF35F6}" srcOrd="0" destOrd="3" presId="urn:microsoft.com/office/officeart/2005/8/layout/hList1"/>
    <dgm:cxn modelId="{54F5FC12-0533-4D91-9402-41B442805C5A}" type="presOf" srcId="{7F897009-E639-42C9-83A2-3EEB25E556EB}" destId="{C8117064-6A0B-4D0F-8AE1-CD96E9AF35F6}" srcOrd="0" destOrd="5" presId="urn:microsoft.com/office/officeart/2005/8/layout/hList1"/>
    <dgm:cxn modelId="{2FE17319-04E8-4886-B6E9-B1B6ECE1DBDD}" type="presOf" srcId="{61ED100C-EE44-4303-8A17-269412C085F9}" destId="{0F45B6EA-2951-45B3-8ECC-303704045031}" srcOrd="0" destOrd="0" presId="urn:microsoft.com/office/officeart/2005/8/layout/hList1"/>
    <dgm:cxn modelId="{DB9DE019-3D39-4DE4-B680-C77286D84211}" type="presOf" srcId="{D2B7D9F9-3217-4F5A-A9B3-13FDCE60E579}" destId="{C8117064-6A0B-4D0F-8AE1-CD96E9AF35F6}" srcOrd="0" destOrd="1" presId="urn:microsoft.com/office/officeart/2005/8/layout/hList1"/>
    <dgm:cxn modelId="{9ECCFF3E-5AF1-4C1F-B099-8C92516DBBD9}" type="presOf" srcId="{DB5F39CF-711D-4C46-AF00-568776A409CC}" destId="{408BA984-E7D7-4B8E-9851-A95CA9B4A3F0}" srcOrd="0" destOrd="0" presId="urn:microsoft.com/office/officeart/2005/8/layout/hList1"/>
    <dgm:cxn modelId="{18C30561-BE36-4257-ABE9-E80E9291B4E5}" type="presOf" srcId="{C204FB8D-94E7-4D70-ABD7-A2D735DBAC37}" destId="{C8117064-6A0B-4D0F-8AE1-CD96E9AF35F6}" srcOrd="0" destOrd="0" presId="urn:microsoft.com/office/officeart/2005/8/layout/hList1"/>
    <dgm:cxn modelId="{F06E596C-02DA-4D2E-A1CD-0E605A8E4E88}" type="presOf" srcId="{48ED4B2B-36BF-4427-B0B9-C3E7F763AC7E}" destId="{DC271151-D80D-4995-AA71-BE2D5FA5AC9A}" srcOrd="0" destOrd="0" presId="urn:microsoft.com/office/officeart/2005/8/layout/hList1"/>
    <dgm:cxn modelId="{A94E1456-4D4F-4C52-A29C-712133163C69}" type="presOf" srcId="{89232459-CA59-4097-A58C-76D44E5E2FEF}" destId="{408BA984-E7D7-4B8E-9851-A95CA9B4A3F0}" srcOrd="0" destOrd="2" presId="urn:microsoft.com/office/officeart/2005/8/layout/hList1"/>
    <dgm:cxn modelId="{033B0557-0D22-4FF9-AFB5-CFE08E32A0CA}" type="presOf" srcId="{70200589-7117-461A-890B-3C303AAC16D3}" destId="{C8117064-6A0B-4D0F-8AE1-CD96E9AF35F6}" srcOrd="0" destOrd="4" presId="urn:microsoft.com/office/officeart/2005/8/layout/hList1"/>
    <dgm:cxn modelId="{E3D2BF77-1A4E-45C4-9CF6-94D0D797D4D1}" srcId="{98E6BEA7-E058-4A39-BC2B-BB2F7DF65293}" destId="{C204FB8D-94E7-4D70-ABD7-A2D735DBAC37}" srcOrd="0" destOrd="0" parTransId="{639550D2-8EC8-4549-8A4F-BA0E91460CB2}" sibTransId="{851CD8AC-34C0-401E-A80F-5023D7F037E5}"/>
    <dgm:cxn modelId="{2B63E357-0E11-42E9-A1E3-740E159FCB91}" srcId="{48ED4B2B-36BF-4427-B0B9-C3E7F763AC7E}" destId="{89232459-CA59-4097-A58C-76D44E5E2FEF}" srcOrd="2" destOrd="0" parTransId="{13990984-BB19-4C59-A937-185623657717}" sibTransId="{AB53F8D6-4F59-415B-8B55-FCB2CEED8948}"/>
    <dgm:cxn modelId="{817C4459-4EB8-4622-8AEE-F4F247EE1507}" type="presOf" srcId="{7CA7DC67-DC98-40B2-81AC-9FA99B689932}" destId="{C8117064-6A0B-4D0F-8AE1-CD96E9AF35F6}" srcOrd="0" destOrd="2" presId="urn:microsoft.com/office/officeart/2005/8/layout/hList1"/>
    <dgm:cxn modelId="{5C1E6B7F-B651-4DE3-B09B-0AC5677C4CD3}" type="presOf" srcId="{98E6BEA7-E058-4A39-BC2B-BB2F7DF65293}" destId="{08404A35-F5FF-4114-829E-BDBDCB9A2154}" srcOrd="0" destOrd="0" presId="urn:microsoft.com/office/officeart/2005/8/layout/hList1"/>
    <dgm:cxn modelId="{05B8817F-640E-4F0B-8858-634E30322C22}" type="presOf" srcId="{57EAFC03-759A-4F66-A186-76A8713CBDEE}" destId="{408BA984-E7D7-4B8E-9851-A95CA9B4A3F0}" srcOrd="0" destOrd="1" presId="urn:microsoft.com/office/officeart/2005/8/layout/hList1"/>
    <dgm:cxn modelId="{1E4ECE82-723A-449E-BC8E-984913C3773F}" srcId="{61ED100C-EE44-4303-8A17-269412C085F9}" destId="{48ED4B2B-36BF-4427-B0B9-C3E7F763AC7E}" srcOrd="1" destOrd="0" parTransId="{53FF0FFF-8F1E-4E6B-BEB3-9EE1BBE0A5B2}" sibTransId="{EFFACD00-5F19-4538-B716-55CD89F21AE2}"/>
    <dgm:cxn modelId="{B6F3EB84-9AA0-43E9-B44C-B10CBC091972}" srcId="{98E6BEA7-E058-4A39-BC2B-BB2F7DF65293}" destId="{BF696E12-5123-47F7-B19B-AFF89152A7CC}" srcOrd="3" destOrd="0" parTransId="{A3AF108C-8B9D-4A3A-85B4-32523D77991D}" sibTransId="{14179CAC-8416-4768-B1FD-38CBAAAB1EAB}"/>
    <dgm:cxn modelId="{2DB29FA6-41F6-4ADB-A6B7-14A46D0587C1}" srcId="{98E6BEA7-E058-4A39-BC2B-BB2F7DF65293}" destId="{D2B7D9F9-3217-4F5A-A9B3-13FDCE60E579}" srcOrd="1" destOrd="0" parTransId="{5C18BB7E-77B7-4D35-BC5A-7031A434B097}" sibTransId="{57D68467-2A38-4A13-986F-70BCCBD0290E}"/>
    <dgm:cxn modelId="{0CB045AA-3EAF-4BE7-A775-47477834C198}" srcId="{98E6BEA7-E058-4A39-BC2B-BB2F7DF65293}" destId="{7F897009-E639-42C9-83A2-3EEB25E556EB}" srcOrd="5" destOrd="0" parTransId="{9F377821-9FC6-427E-AED3-946454AB7FBA}" sibTransId="{CE1CCC17-8A03-4F59-9E23-E13D2EFAFA46}"/>
    <dgm:cxn modelId="{D08EBFC4-DBC9-40E0-8F54-A3C25BEBA4C0}" srcId="{98E6BEA7-E058-4A39-BC2B-BB2F7DF65293}" destId="{70200589-7117-461A-890B-3C303AAC16D3}" srcOrd="4" destOrd="0" parTransId="{41D81EB6-E94C-41E7-96AB-B8E67FA43215}" sibTransId="{D30A8050-AA0B-4397-B608-594438E016C3}"/>
    <dgm:cxn modelId="{90CD67D9-F125-4F2C-8704-4E7AEC169695}" srcId="{48ED4B2B-36BF-4427-B0B9-C3E7F763AC7E}" destId="{DB5F39CF-711D-4C46-AF00-568776A409CC}" srcOrd="0" destOrd="0" parTransId="{7A1352E9-36D9-4821-9F12-E8F1C9EFE9D0}" sibTransId="{A3642916-E573-41F0-A809-510B2E9F7419}"/>
    <dgm:cxn modelId="{6B8473E2-5EF3-4AFF-8F95-662B01EFA862}" srcId="{98E6BEA7-E058-4A39-BC2B-BB2F7DF65293}" destId="{7CA7DC67-DC98-40B2-81AC-9FA99B689932}" srcOrd="2" destOrd="0" parTransId="{E1D50C1E-1616-4192-88FE-FC80DC0DF408}" sibTransId="{78862B76-7FEE-46F4-AE2E-D223185D01B7}"/>
    <dgm:cxn modelId="{CB2253EB-3BD7-475A-BB1C-CD4F715B8726}" srcId="{48ED4B2B-36BF-4427-B0B9-C3E7F763AC7E}" destId="{57EAFC03-759A-4F66-A186-76A8713CBDEE}" srcOrd="1" destOrd="0" parTransId="{EC858BE4-62B1-471B-88A6-752826E099F9}" sibTransId="{32270CCF-BAE2-45B0-A697-0F4356576421}"/>
    <dgm:cxn modelId="{36FA1AED-1614-4B26-8B28-E804C4FC4AA6}" srcId="{61ED100C-EE44-4303-8A17-269412C085F9}" destId="{98E6BEA7-E058-4A39-BC2B-BB2F7DF65293}" srcOrd="0" destOrd="0" parTransId="{76908DFE-6C90-42B5-A749-84806DD51019}" sibTransId="{563C4EF6-497F-4A7E-BE99-5DAF01F295D4}"/>
    <dgm:cxn modelId="{F71E7420-A1FD-44FC-86E8-3BC5D232A0DC}" type="presParOf" srcId="{0F45B6EA-2951-45B3-8ECC-303704045031}" destId="{0223C055-2ECB-4C0C-A906-32F30EA8E4D6}" srcOrd="0" destOrd="0" presId="urn:microsoft.com/office/officeart/2005/8/layout/hList1"/>
    <dgm:cxn modelId="{18F84C75-AE72-4C9B-9770-6EB169A41FBA}" type="presParOf" srcId="{0223C055-2ECB-4C0C-A906-32F30EA8E4D6}" destId="{08404A35-F5FF-4114-829E-BDBDCB9A2154}" srcOrd="0" destOrd="0" presId="urn:microsoft.com/office/officeart/2005/8/layout/hList1"/>
    <dgm:cxn modelId="{06A1093D-9927-46CF-8DD6-29183AA31FC6}" type="presParOf" srcId="{0223C055-2ECB-4C0C-A906-32F30EA8E4D6}" destId="{C8117064-6A0B-4D0F-8AE1-CD96E9AF35F6}" srcOrd="1" destOrd="0" presId="urn:microsoft.com/office/officeart/2005/8/layout/hList1"/>
    <dgm:cxn modelId="{02E616FD-CDDC-4CE5-A000-186302D191E5}" type="presParOf" srcId="{0F45B6EA-2951-45B3-8ECC-303704045031}" destId="{31CF6ED8-2B71-4940-9438-02F5C801B249}" srcOrd="1" destOrd="0" presId="urn:microsoft.com/office/officeart/2005/8/layout/hList1"/>
    <dgm:cxn modelId="{6C9199EF-5D83-48DE-A49C-B34DDCE3EBBE}" type="presParOf" srcId="{0F45B6EA-2951-45B3-8ECC-303704045031}" destId="{8A9B5413-4B82-4876-A37D-A30BB552170A}" srcOrd="2" destOrd="0" presId="urn:microsoft.com/office/officeart/2005/8/layout/hList1"/>
    <dgm:cxn modelId="{3E65617B-F4E5-489E-95A5-8A810D55C4AE}" type="presParOf" srcId="{8A9B5413-4B82-4876-A37D-A30BB552170A}" destId="{DC271151-D80D-4995-AA71-BE2D5FA5AC9A}" srcOrd="0" destOrd="0" presId="urn:microsoft.com/office/officeart/2005/8/layout/hList1"/>
    <dgm:cxn modelId="{A163A151-DA1A-42E7-93EE-187030700A63}" type="presParOf" srcId="{8A9B5413-4B82-4876-A37D-A30BB552170A}" destId="{408BA984-E7D7-4B8E-9851-A95CA9B4A3F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D6B323-4EFF-4731-BE8A-CC754EC0C93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7280F4-8ADD-49DA-AA1A-78CEB75032CD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Точность и контроль</a:t>
          </a:r>
        </a:p>
      </dgm:t>
    </dgm:pt>
    <dgm:pt modelId="{EAB887ED-18BE-4E96-A85B-D95983610C7D}" type="parTrans" cxnId="{67CC7904-8C07-49D3-832C-F78E7A799801}">
      <dgm:prSet/>
      <dgm:spPr/>
      <dgm:t>
        <a:bodyPr/>
        <a:lstStyle/>
        <a:p>
          <a:endParaRPr lang="ru-RU"/>
        </a:p>
      </dgm:t>
    </dgm:pt>
    <dgm:pt modelId="{992AF5A8-68ED-4944-B0DE-6C3B43A93247}" type="sibTrans" cxnId="{67CC7904-8C07-49D3-832C-F78E7A799801}">
      <dgm:prSet/>
      <dgm:spPr/>
      <dgm:t>
        <a:bodyPr/>
        <a:lstStyle/>
        <a:p>
          <a:endParaRPr lang="ru-RU"/>
        </a:p>
      </dgm:t>
    </dgm:pt>
    <dgm:pt modelId="{A87EF0D4-AB4B-47BC-94FD-4E7DED3E9983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происходит от постоянного физического контроля тела;</a:t>
          </a:r>
        </a:p>
      </dgm:t>
    </dgm:pt>
    <dgm:pt modelId="{1E59D22F-882E-438F-A260-1239EC43584F}" type="parTrans" cxnId="{E107EF40-4B06-4D97-BB62-A3F03F39DBAE}">
      <dgm:prSet/>
      <dgm:spPr/>
      <dgm:t>
        <a:bodyPr/>
        <a:lstStyle/>
        <a:p>
          <a:endParaRPr lang="ru-RU"/>
        </a:p>
      </dgm:t>
    </dgm:pt>
    <dgm:pt modelId="{F232F177-9930-48A8-99E4-7E4F5D9FCD1C}" type="sibTrans" cxnId="{E107EF40-4B06-4D97-BB62-A3F03F39DBAE}">
      <dgm:prSet/>
      <dgm:spPr/>
      <dgm:t>
        <a:bodyPr/>
        <a:lstStyle/>
        <a:p>
          <a:endParaRPr lang="ru-RU"/>
        </a:p>
      </dgm:t>
    </dgm:pt>
    <dgm:pt modelId="{81D5ACA3-FE69-4AEC-AB18-1E6EF4F78994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определенная последовательность, или структура упражнений;</a:t>
          </a:r>
        </a:p>
      </dgm:t>
    </dgm:pt>
    <dgm:pt modelId="{AD7F813B-DCD4-48DA-87AE-B6C53EB41F11}" type="parTrans" cxnId="{C1DFA6FA-9802-4131-B42A-D105CCAFD913}">
      <dgm:prSet/>
      <dgm:spPr/>
      <dgm:t>
        <a:bodyPr/>
        <a:lstStyle/>
        <a:p>
          <a:endParaRPr lang="ru-RU"/>
        </a:p>
      </dgm:t>
    </dgm:pt>
    <dgm:pt modelId="{08984D5C-C6C9-48E9-99EC-99292E5FB238}" type="sibTrans" cxnId="{C1DFA6FA-9802-4131-B42A-D105CCAFD913}">
      <dgm:prSet/>
      <dgm:spPr/>
      <dgm:t>
        <a:bodyPr/>
        <a:lstStyle/>
        <a:p>
          <a:endParaRPr lang="ru-RU"/>
        </a:p>
      </dgm:t>
    </dgm:pt>
    <dgm:pt modelId="{270541DA-3985-4452-814D-C557CA242507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Плавность</a:t>
          </a:r>
          <a:endParaRPr lang="ru-RU" sz="3200" dirty="0"/>
        </a:p>
      </dgm:t>
    </dgm:pt>
    <dgm:pt modelId="{F2D7D2CB-A4A4-473E-B291-6BCCE2DB5E65}" type="parTrans" cxnId="{39BFA98B-D892-4D44-B644-A5CD5C142E7F}">
      <dgm:prSet/>
      <dgm:spPr/>
      <dgm:t>
        <a:bodyPr/>
        <a:lstStyle/>
        <a:p>
          <a:endParaRPr lang="ru-RU"/>
        </a:p>
      </dgm:t>
    </dgm:pt>
    <dgm:pt modelId="{21149FAB-5AC7-4DF5-B64F-71056FB6C2CB}" type="sibTrans" cxnId="{39BFA98B-D892-4D44-B644-A5CD5C142E7F}">
      <dgm:prSet/>
      <dgm:spPr/>
      <dgm:t>
        <a:bodyPr/>
        <a:lstStyle/>
        <a:p>
          <a:endParaRPr lang="ru-RU"/>
        </a:p>
      </dgm:t>
    </dgm:pt>
    <dgm:pt modelId="{736FF4FD-2CCE-42C3-8F9D-A957B0C70B7E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одно движение плавно соединяется со следующим;</a:t>
          </a:r>
        </a:p>
      </dgm:t>
    </dgm:pt>
    <dgm:pt modelId="{C0170C56-2FD2-4C5D-9A71-3B6D572F7E17}" type="parTrans" cxnId="{6AA06B02-4386-4204-AE76-B95C2288156E}">
      <dgm:prSet/>
      <dgm:spPr/>
      <dgm:t>
        <a:bodyPr/>
        <a:lstStyle/>
        <a:p>
          <a:endParaRPr lang="ru-RU"/>
        </a:p>
      </dgm:t>
    </dgm:pt>
    <dgm:pt modelId="{0FFD51F1-2024-496E-B710-338D88E235F5}" type="sibTrans" cxnId="{6AA06B02-4386-4204-AE76-B95C2288156E}">
      <dgm:prSet/>
      <dgm:spPr/>
      <dgm:t>
        <a:bodyPr/>
        <a:lstStyle/>
        <a:p>
          <a:endParaRPr lang="ru-RU"/>
        </a:p>
      </dgm:t>
    </dgm:pt>
    <dgm:pt modelId="{08B2BEBD-201F-419B-812E-C93A970F60E4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упражнение имеет определенную точку начала и завершения;</a:t>
          </a:r>
        </a:p>
      </dgm:t>
    </dgm:pt>
    <dgm:pt modelId="{F298221E-511A-4296-B082-C0565CBD6D39}" type="parTrans" cxnId="{77C2BDB5-D7BD-49F6-8E8E-BA56A8161878}">
      <dgm:prSet/>
      <dgm:spPr/>
      <dgm:t>
        <a:bodyPr/>
        <a:lstStyle/>
        <a:p>
          <a:endParaRPr lang="ru-RU"/>
        </a:p>
      </dgm:t>
    </dgm:pt>
    <dgm:pt modelId="{B6EFF706-5363-4246-9843-985FB8B32D68}" type="sibTrans" cxnId="{77C2BDB5-D7BD-49F6-8E8E-BA56A8161878}">
      <dgm:prSet/>
      <dgm:spPr/>
      <dgm:t>
        <a:bodyPr/>
        <a:lstStyle/>
        <a:p>
          <a:endParaRPr lang="ru-RU"/>
        </a:p>
      </dgm:t>
    </dgm:pt>
    <dgm:pt modelId="{46C69D00-0176-4845-81B1-096DFE932DE8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Изоляция и релаксация</a:t>
          </a:r>
        </a:p>
      </dgm:t>
    </dgm:pt>
    <dgm:pt modelId="{BE47D374-0F4A-46D2-91C4-E5890A1BCEAC}" type="parTrans" cxnId="{7A7D6F7A-4266-495B-88D1-FBD7DBABB9BC}">
      <dgm:prSet/>
      <dgm:spPr/>
      <dgm:t>
        <a:bodyPr/>
        <a:lstStyle/>
        <a:p>
          <a:endParaRPr lang="ru-RU"/>
        </a:p>
      </dgm:t>
    </dgm:pt>
    <dgm:pt modelId="{32B053B9-8F52-4C02-8A63-226CB5A434E4}" type="sibTrans" cxnId="{7A7D6F7A-4266-495B-88D1-FBD7DBABB9BC}">
      <dgm:prSet/>
      <dgm:spPr/>
      <dgm:t>
        <a:bodyPr/>
        <a:lstStyle/>
        <a:p>
          <a:endParaRPr lang="ru-RU"/>
        </a:p>
      </dgm:t>
    </dgm:pt>
    <dgm:pt modelId="{5F7A60D5-D29D-4C42-953F-0086BEE7ED53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при тренировке одной группы мышц, все остальные должны быть полностью расслаблены;</a:t>
          </a:r>
        </a:p>
      </dgm:t>
    </dgm:pt>
    <dgm:pt modelId="{E7E228C3-CF52-4242-BA83-19E77A09898B}" type="parTrans" cxnId="{B5AE5B5F-6CAB-430A-A4CD-9F12E77DBEBF}">
      <dgm:prSet/>
      <dgm:spPr/>
      <dgm:t>
        <a:bodyPr/>
        <a:lstStyle/>
        <a:p>
          <a:endParaRPr lang="ru-RU"/>
        </a:p>
      </dgm:t>
    </dgm:pt>
    <dgm:pt modelId="{6392180C-D6F5-4E4F-8E1F-66E166A7950B}" type="sibTrans" cxnId="{B5AE5B5F-6CAB-430A-A4CD-9F12E77DBEBF}">
      <dgm:prSet/>
      <dgm:spPr/>
      <dgm:t>
        <a:bodyPr/>
        <a:lstStyle/>
        <a:p>
          <a:endParaRPr lang="ru-RU"/>
        </a:p>
      </dgm:t>
    </dgm:pt>
    <dgm:pt modelId="{096FA0D8-515F-46A2-9CA4-7DBF6589B5FF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изолированное управление отдельными звеньями тела.</a:t>
          </a:r>
        </a:p>
      </dgm:t>
    </dgm:pt>
    <dgm:pt modelId="{17F0E4F7-8998-4DE5-9DAB-A3DEBEE00F4F}" type="parTrans" cxnId="{67A22FC9-EC7C-497B-AB43-2B746C49B677}">
      <dgm:prSet/>
      <dgm:spPr/>
      <dgm:t>
        <a:bodyPr/>
        <a:lstStyle/>
        <a:p>
          <a:endParaRPr lang="ru-RU"/>
        </a:p>
      </dgm:t>
    </dgm:pt>
    <dgm:pt modelId="{09877265-F118-4C34-B278-D93B886A002D}" type="sibTrans" cxnId="{67A22FC9-EC7C-497B-AB43-2B746C49B677}">
      <dgm:prSet/>
      <dgm:spPr/>
      <dgm:t>
        <a:bodyPr/>
        <a:lstStyle/>
        <a:p>
          <a:endParaRPr lang="ru-RU"/>
        </a:p>
      </dgm:t>
    </dgm:pt>
    <dgm:pt modelId="{BC42B023-B520-4408-AAE3-90E9F55C1823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необходимая точность происходит от постоянного контроля тела.</a:t>
          </a:r>
        </a:p>
      </dgm:t>
    </dgm:pt>
    <dgm:pt modelId="{47A45D42-ACFA-4581-BCE2-BBAC5413542A}" type="parTrans" cxnId="{6F1930DE-1007-40AA-BCC9-AE655BE4AA54}">
      <dgm:prSet/>
      <dgm:spPr/>
      <dgm:t>
        <a:bodyPr/>
        <a:lstStyle/>
        <a:p>
          <a:endParaRPr lang="ru-RU"/>
        </a:p>
      </dgm:t>
    </dgm:pt>
    <dgm:pt modelId="{C7877472-D426-4E41-8C51-2784B14650F5}" type="sibTrans" cxnId="{6F1930DE-1007-40AA-BCC9-AE655BE4AA54}">
      <dgm:prSet/>
      <dgm:spPr/>
      <dgm:t>
        <a:bodyPr/>
        <a:lstStyle/>
        <a:p>
          <a:endParaRPr lang="ru-RU"/>
        </a:p>
      </dgm:t>
    </dgm:pt>
    <dgm:pt modelId="{F871375B-C834-409F-A158-9CF504A95DC9}">
      <dgm:prSet phldrT="[Текст]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buFont typeface="Symbol" panose="05050102010706020507" pitchFamily="18" charset="2"/>
            <a:buChar char="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конец одного упражнения является продолжением следующего.</a:t>
          </a:r>
        </a:p>
      </dgm:t>
    </dgm:pt>
    <dgm:pt modelId="{D6C0DAFD-C478-4914-8BEE-5FC7F39D746C}" type="parTrans" cxnId="{92626055-7FF0-4572-8586-E3B7058EE066}">
      <dgm:prSet/>
      <dgm:spPr/>
      <dgm:t>
        <a:bodyPr/>
        <a:lstStyle/>
        <a:p>
          <a:endParaRPr lang="ru-RU"/>
        </a:p>
      </dgm:t>
    </dgm:pt>
    <dgm:pt modelId="{01ADD25A-CADE-4574-8FDB-FAFAC190DB2E}" type="sibTrans" cxnId="{92626055-7FF0-4572-8586-E3B7058EE066}">
      <dgm:prSet/>
      <dgm:spPr/>
      <dgm:t>
        <a:bodyPr/>
        <a:lstStyle/>
        <a:p>
          <a:endParaRPr lang="ru-RU"/>
        </a:p>
      </dgm:t>
    </dgm:pt>
    <dgm:pt modelId="{D2AED8B0-349D-4EDC-B344-29CDAA133F0E}" type="pres">
      <dgm:prSet presAssocID="{F8D6B323-4EFF-4731-BE8A-CC754EC0C939}" presName="Name0" presStyleCnt="0">
        <dgm:presLayoutVars>
          <dgm:dir/>
          <dgm:animLvl val="lvl"/>
          <dgm:resizeHandles val="exact"/>
        </dgm:presLayoutVars>
      </dgm:prSet>
      <dgm:spPr/>
    </dgm:pt>
    <dgm:pt modelId="{19ED0318-2157-4363-B321-529314BE22DD}" type="pres">
      <dgm:prSet presAssocID="{057280F4-8ADD-49DA-AA1A-78CEB75032CD}" presName="composite" presStyleCnt="0"/>
      <dgm:spPr/>
    </dgm:pt>
    <dgm:pt modelId="{3CD71C08-B60B-409C-BE72-A56357ED6DFD}" type="pres">
      <dgm:prSet presAssocID="{057280F4-8ADD-49DA-AA1A-78CEB75032C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026E1EB3-562C-4301-877C-AD4CCC331116}" type="pres">
      <dgm:prSet presAssocID="{057280F4-8ADD-49DA-AA1A-78CEB75032CD}" presName="desTx" presStyleLbl="alignAccFollowNode1" presStyleIdx="0" presStyleCnt="3">
        <dgm:presLayoutVars>
          <dgm:bulletEnabled val="1"/>
        </dgm:presLayoutVars>
      </dgm:prSet>
      <dgm:spPr/>
    </dgm:pt>
    <dgm:pt modelId="{85614BCB-842B-4895-8CF9-4E543FFAB9BA}" type="pres">
      <dgm:prSet presAssocID="{992AF5A8-68ED-4944-B0DE-6C3B43A93247}" presName="space" presStyleCnt="0"/>
      <dgm:spPr/>
    </dgm:pt>
    <dgm:pt modelId="{926ABC24-BB41-412C-ADE2-FDAA4BAE922B}" type="pres">
      <dgm:prSet presAssocID="{270541DA-3985-4452-814D-C557CA242507}" presName="composite" presStyleCnt="0"/>
      <dgm:spPr/>
    </dgm:pt>
    <dgm:pt modelId="{AA09E903-EE5D-4D04-BF64-0E28C76D9A71}" type="pres">
      <dgm:prSet presAssocID="{270541DA-3985-4452-814D-C557CA24250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35EBA3E9-C2F3-4CDA-AA1D-247D41D3D705}" type="pres">
      <dgm:prSet presAssocID="{270541DA-3985-4452-814D-C557CA242507}" presName="desTx" presStyleLbl="alignAccFollowNode1" presStyleIdx="1" presStyleCnt="3">
        <dgm:presLayoutVars>
          <dgm:bulletEnabled val="1"/>
        </dgm:presLayoutVars>
      </dgm:prSet>
      <dgm:spPr/>
    </dgm:pt>
    <dgm:pt modelId="{EBBD3BB4-4EFA-4EA1-96C1-188061C1A4AA}" type="pres">
      <dgm:prSet presAssocID="{21149FAB-5AC7-4DF5-B64F-71056FB6C2CB}" presName="space" presStyleCnt="0"/>
      <dgm:spPr/>
    </dgm:pt>
    <dgm:pt modelId="{BE39F664-A06E-4051-80C8-42EB33C79987}" type="pres">
      <dgm:prSet presAssocID="{46C69D00-0176-4845-81B1-096DFE932DE8}" presName="composite" presStyleCnt="0"/>
      <dgm:spPr/>
    </dgm:pt>
    <dgm:pt modelId="{27550F8C-18C4-47AF-A61C-35A8F4AE2860}" type="pres">
      <dgm:prSet presAssocID="{46C69D00-0176-4845-81B1-096DFE932DE8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5ADDEDFA-8B26-4656-8EC4-B65C25D986F9}" type="pres">
      <dgm:prSet presAssocID="{46C69D00-0176-4845-81B1-096DFE932DE8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6AA06B02-4386-4204-AE76-B95C2288156E}" srcId="{270541DA-3985-4452-814D-C557CA242507}" destId="{736FF4FD-2CCE-42C3-8F9D-A957B0C70B7E}" srcOrd="0" destOrd="0" parTransId="{C0170C56-2FD2-4C5D-9A71-3B6D572F7E17}" sibTransId="{0FFD51F1-2024-496E-B710-338D88E235F5}"/>
    <dgm:cxn modelId="{67CC7904-8C07-49D3-832C-F78E7A799801}" srcId="{F8D6B323-4EFF-4731-BE8A-CC754EC0C939}" destId="{057280F4-8ADD-49DA-AA1A-78CEB75032CD}" srcOrd="0" destOrd="0" parTransId="{EAB887ED-18BE-4E96-A85B-D95983610C7D}" sibTransId="{992AF5A8-68ED-4944-B0DE-6C3B43A93247}"/>
    <dgm:cxn modelId="{9BC4380F-C347-49D6-8828-6AE53F9A376E}" type="presOf" srcId="{F871375B-C834-409F-A158-9CF504A95DC9}" destId="{35EBA3E9-C2F3-4CDA-AA1D-247D41D3D705}" srcOrd="0" destOrd="2" presId="urn:microsoft.com/office/officeart/2005/8/layout/hList1"/>
    <dgm:cxn modelId="{D704B21A-077D-4826-9281-754C7FD4360C}" type="presOf" srcId="{81D5ACA3-FE69-4AEC-AB18-1E6EF4F78994}" destId="{026E1EB3-562C-4301-877C-AD4CCC331116}" srcOrd="0" destOrd="1" presId="urn:microsoft.com/office/officeart/2005/8/layout/hList1"/>
    <dgm:cxn modelId="{3D30B81C-7C47-4287-AD79-A363E3B2AEEA}" type="presOf" srcId="{736FF4FD-2CCE-42C3-8F9D-A957B0C70B7E}" destId="{35EBA3E9-C2F3-4CDA-AA1D-247D41D3D705}" srcOrd="0" destOrd="0" presId="urn:microsoft.com/office/officeart/2005/8/layout/hList1"/>
    <dgm:cxn modelId="{D9AF2F34-B373-4E19-8927-149BF6E0FBBF}" type="presOf" srcId="{BC42B023-B520-4408-AAE3-90E9F55C1823}" destId="{026E1EB3-562C-4301-877C-AD4CCC331116}" srcOrd="0" destOrd="2" presId="urn:microsoft.com/office/officeart/2005/8/layout/hList1"/>
    <dgm:cxn modelId="{E107EF40-4B06-4D97-BB62-A3F03F39DBAE}" srcId="{057280F4-8ADD-49DA-AA1A-78CEB75032CD}" destId="{A87EF0D4-AB4B-47BC-94FD-4E7DED3E9983}" srcOrd="0" destOrd="0" parTransId="{1E59D22F-882E-438F-A260-1239EC43584F}" sibTransId="{F232F177-9930-48A8-99E4-7E4F5D9FCD1C}"/>
    <dgm:cxn modelId="{B5AE5B5F-6CAB-430A-A4CD-9F12E77DBEBF}" srcId="{46C69D00-0176-4845-81B1-096DFE932DE8}" destId="{5F7A60D5-D29D-4C42-953F-0086BEE7ED53}" srcOrd="0" destOrd="0" parTransId="{E7E228C3-CF52-4242-BA83-19E77A09898B}" sibTransId="{6392180C-D6F5-4E4F-8E1F-66E166A7950B}"/>
    <dgm:cxn modelId="{B4BF9D62-A65E-4BE8-BDBE-65F2B66B40C8}" type="presOf" srcId="{F8D6B323-4EFF-4731-BE8A-CC754EC0C939}" destId="{D2AED8B0-349D-4EDC-B344-29CDAA133F0E}" srcOrd="0" destOrd="0" presId="urn:microsoft.com/office/officeart/2005/8/layout/hList1"/>
    <dgm:cxn modelId="{92626055-7FF0-4572-8586-E3B7058EE066}" srcId="{270541DA-3985-4452-814D-C557CA242507}" destId="{F871375B-C834-409F-A158-9CF504A95DC9}" srcOrd="2" destOrd="0" parTransId="{D6C0DAFD-C478-4914-8BEE-5FC7F39D746C}" sibTransId="{01ADD25A-CADE-4574-8FDB-FAFAC190DB2E}"/>
    <dgm:cxn modelId="{7A7D6F7A-4266-495B-88D1-FBD7DBABB9BC}" srcId="{F8D6B323-4EFF-4731-BE8A-CC754EC0C939}" destId="{46C69D00-0176-4845-81B1-096DFE932DE8}" srcOrd="2" destOrd="0" parTransId="{BE47D374-0F4A-46D2-91C4-E5890A1BCEAC}" sibTransId="{32B053B9-8F52-4C02-8A63-226CB5A434E4}"/>
    <dgm:cxn modelId="{5EA31480-5281-4A4E-988A-189B8E3993F4}" type="presOf" srcId="{08B2BEBD-201F-419B-812E-C93A970F60E4}" destId="{35EBA3E9-C2F3-4CDA-AA1D-247D41D3D705}" srcOrd="0" destOrd="1" presId="urn:microsoft.com/office/officeart/2005/8/layout/hList1"/>
    <dgm:cxn modelId="{39BFA98B-D892-4D44-B644-A5CD5C142E7F}" srcId="{F8D6B323-4EFF-4731-BE8A-CC754EC0C939}" destId="{270541DA-3985-4452-814D-C557CA242507}" srcOrd="1" destOrd="0" parTransId="{F2D7D2CB-A4A4-473E-B291-6BCCE2DB5E65}" sibTransId="{21149FAB-5AC7-4DF5-B64F-71056FB6C2CB}"/>
    <dgm:cxn modelId="{77C2BDB5-D7BD-49F6-8E8E-BA56A8161878}" srcId="{270541DA-3985-4452-814D-C557CA242507}" destId="{08B2BEBD-201F-419B-812E-C93A970F60E4}" srcOrd="1" destOrd="0" parTransId="{F298221E-511A-4296-B082-C0565CBD6D39}" sibTransId="{B6EFF706-5363-4246-9843-985FB8B32D68}"/>
    <dgm:cxn modelId="{B3EA64C3-A2E6-4857-A5BE-9F99C12948D3}" type="presOf" srcId="{A87EF0D4-AB4B-47BC-94FD-4E7DED3E9983}" destId="{026E1EB3-562C-4301-877C-AD4CCC331116}" srcOrd="0" destOrd="0" presId="urn:microsoft.com/office/officeart/2005/8/layout/hList1"/>
    <dgm:cxn modelId="{67A22FC9-EC7C-497B-AB43-2B746C49B677}" srcId="{46C69D00-0176-4845-81B1-096DFE932DE8}" destId="{096FA0D8-515F-46A2-9CA4-7DBF6589B5FF}" srcOrd="1" destOrd="0" parTransId="{17F0E4F7-8998-4DE5-9DAB-A3DEBEE00F4F}" sibTransId="{09877265-F118-4C34-B278-D93B886A002D}"/>
    <dgm:cxn modelId="{A8B075CB-C581-4DF7-8DD7-A1710A5CEBFD}" type="presOf" srcId="{270541DA-3985-4452-814D-C557CA242507}" destId="{AA09E903-EE5D-4D04-BF64-0E28C76D9A71}" srcOrd="0" destOrd="0" presId="urn:microsoft.com/office/officeart/2005/8/layout/hList1"/>
    <dgm:cxn modelId="{C66007DE-C8C7-4C49-977F-4C2CCC9A6514}" type="presOf" srcId="{096FA0D8-515F-46A2-9CA4-7DBF6589B5FF}" destId="{5ADDEDFA-8B26-4656-8EC4-B65C25D986F9}" srcOrd="0" destOrd="1" presId="urn:microsoft.com/office/officeart/2005/8/layout/hList1"/>
    <dgm:cxn modelId="{6F1930DE-1007-40AA-BCC9-AE655BE4AA54}" srcId="{057280F4-8ADD-49DA-AA1A-78CEB75032CD}" destId="{BC42B023-B520-4408-AAE3-90E9F55C1823}" srcOrd="2" destOrd="0" parTransId="{47A45D42-ACFA-4581-BCE2-BBAC5413542A}" sibTransId="{C7877472-D426-4E41-8C51-2784B14650F5}"/>
    <dgm:cxn modelId="{7B7ED5E1-CA45-4522-A3D5-CB47C290C99C}" type="presOf" srcId="{5F7A60D5-D29D-4C42-953F-0086BEE7ED53}" destId="{5ADDEDFA-8B26-4656-8EC4-B65C25D986F9}" srcOrd="0" destOrd="0" presId="urn:microsoft.com/office/officeart/2005/8/layout/hList1"/>
    <dgm:cxn modelId="{C2933CF3-6BD6-407A-B0E2-9FE69954DD96}" type="presOf" srcId="{46C69D00-0176-4845-81B1-096DFE932DE8}" destId="{27550F8C-18C4-47AF-A61C-35A8F4AE2860}" srcOrd="0" destOrd="0" presId="urn:microsoft.com/office/officeart/2005/8/layout/hList1"/>
    <dgm:cxn modelId="{079468F6-25FE-4D68-A714-4535803D6D18}" type="presOf" srcId="{057280F4-8ADD-49DA-AA1A-78CEB75032CD}" destId="{3CD71C08-B60B-409C-BE72-A56357ED6DFD}" srcOrd="0" destOrd="0" presId="urn:microsoft.com/office/officeart/2005/8/layout/hList1"/>
    <dgm:cxn modelId="{C1DFA6FA-9802-4131-B42A-D105CCAFD913}" srcId="{057280F4-8ADD-49DA-AA1A-78CEB75032CD}" destId="{81D5ACA3-FE69-4AEC-AB18-1E6EF4F78994}" srcOrd="1" destOrd="0" parTransId="{AD7F813B-DCD4-48DA-87AE-B6C53EB41F11}" sibTransId="{08984D5C-C6C9-48E9-99EC-99292E5FB238}"/>
    <dgm:cxn modelId="{52145D8A-071C-47E4-B2CB-B42BA5910AF7}" type="presParOf" srcId="{D2AED8B0-349D-4EDC-B344-29CDAA133F0E}" destId="{19ED0318-2157-4363-B321-529314BE22DD}" srcOrd="0" destOrd="0" presId="urn:microsoft.com/office/officeart/2005/8/layout/hList1"/>
    <dgm:cxn modelId="{6AE9FBDD-45D3-4326-BFD9-7BFC319A7CB0}" type="presParOf" srcId="{19ED0318-2157-4363-B321-529314BE22DD}" destId="{3CD71C08-B60B-409C-BE72-A56357ED6DFD}" srcOrd="0" destOrd="0" presId="urn:microsoft.com/office/officeart/2005/8/layout/hList1"/>
    <dgm:cxn modelId="{3ABA2661-A593-4DA0-A211-9504E99CF4A2}" type="presParOf" srcId="{19ED0318-2157-4363-B321-529314BE22DD}" destId="{026E1EB3-562C-4301-877C-AD4CCC331116}" srcOrd="1" destOrd="0" presId="urn:microsoft.com/office/officeart/2005/8/layout/hList1"/>
    <dgm:cxn modelId="{7C076034-3FCC-42AF-ACC5-00036086F558}" type="presParOf" srcId="{D2AED8B0-349D-4EDC-B344-29CDAA133F0E}" destId="{85614BCB-842B-4895-8CF9-4E543FFAB9BA}" srcOrd="1" destOrd="0" presId="urn:microsoft.com/office/officeart/2005/8/layout/hList1"/>
    <dgm:cxn modelId="{D080A33F-597F-4AB7-834D-352BA2FC635E}" type="presParOf" srcId="{D2AED8B0-349D-4EDC-B344-29CDAA133F0E}" destId="{926ABC24-BB41-412C-ADE2-FDAA4BAE922B}" srcOrd="2" destOrd="0" presId="urn:microsoft.com/office/officeart/2005/8/layout/hList1"/>
    <dgm:cxn modelId="{3BF64111-5BC6-417F-9141-092B9CA70D3C}" type="presParOf" srcId="{926ABC24-BB41-412C-ADE2-FDAA4BAE922B}" destId="{AA09E903-EE5D-4D04-BF64-0E28C76D9A71}" srcOrd="0" destOrd="0" presId="urn:microsoft.com/office/officeart/2005/8/layout/hList1"/>
    <dgm:cxn modelId="{1399F39E-902B-455A-B2DB-30F4DE1A2662}" type="presParOf" srcId="{926ABC24-BB41-412C-ADE2-FDAA4BAE922B}" destId="{35EBA3E9-C2F3-4CDA-AA1D-247D41D3D705}" srcOrd="1" destOrd="0" presId="urn:microsoft.com/office/officeart/2005/8/layout/hList1"/>
    <dgm:cxn modelId="{D1E3F053-8314-48BB-8248-F9BA150A8DF2}" type="presParOf" srcId="{D2AED8B0-349D-4EDC-B344-29CDAA133F0E}" destId="{EBBD3BB4-4EFA-4EA1-96C1-188061C1A4AA}" srcOrd="3" destOrd="0" presId="urn:microsoft.com/office/officeart/2005/8/layout/hList1"/>
    <dgm:cxn modelId="{8CC26486-F25A-4769-AD40-877CC31E3594}" type="presParOf" srcId="{D2AED8B0-349D-4EDC-B344-29CDAA133F0E}" destId="{BE39F664-A06E-4051-80C8-42EB33C79987}" srcOrd="4" destOrd="0" presId="urn:microsoft.com/office/officeart/2005/8/layout/hList1"/>
    <dgm:cxn modelId="{E6011515-FB11-4F35-B487-8BC9298D038B}" type="presParOf" srcId="{BE39F664-A06E-4051-80C8-42EB33C79987}" destId="{27550F8C-18C4-47AF-A61C-35A8F4AE2860}" srcOrd="0" destOrd="0" presId="urn:microsoft.com/office/officeart/2005/8/layout/hList1"/>
    <dgm:cxn modelId="{464709DE-671D-4D96-B43B-0D021FCDB9E8}" type="presParOf" srcId="{BE39F664-A06E-4051-80C8-42EB33C79987}" destId="{5ADDEDFA-8B26-4656-8EC4-B65C25D986F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39EEAF9-E4A4-498E-BFA4-6508FEF3D961}" type="doc">
      <dgm:prSet loTypeId="urn:microsoft.com/office/officeart/2005/8/layout/radial1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A7D35B-F591-4372-8606-F390159D7EFB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</a:pPr>
          <a:r>
            <a:rPr lang="ru-RU" sz="2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Пилатес</a:t>
          </a:r>
        </a:p>
        <a:p>
          <a:pPr>
            <a:lnSpc>
              <a:spcPct val="100000"/>
            </a:lnSpc>
          </a:pPr>
          <a:r>
            <a:rPr lang="ru-RU" sz="2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en-US" sz="2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C. </a:t>
          </a:r>
          <a:r>
            <a:rPr lang="ru-RU" sz="2400" b="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Вейдер</a:t>
          </a:r>
          <a:r>
            <a:rPr lang="ru-RU" sz="2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</a:p>
      </dgm:t>
    </dgm:pt>
    <dgm:pt modelId="{405C9B0E-5C08-4709-B871-E06589EEC50A}" type="parTrans" cxnId="{638DA440-8938-4A36-8F5B-42D1DC57DDA4}">
      <dgm:prSet/>
      <dgm:spPr/>
      <dgm:t>
        <a:bodyPr/>
        <a:lstStyle/>
        <a:p>
          <a:endParaRPr lang="ru-RU"/>
        </a:p>
      </dgm:t>
    </dgm:pt>
    <dgm:pt modelId="{8D4B8D0B-8D06-486A-A28F-27CCF894227B}" type="sibTrans" cxnId="{638DA440-8938-4A36-8F5B-42D1DC57DDA4}">
      <dgm:prSet/>
      <dgm:spPr/>
      <dgm:t>
        <a:bodyPr/>
        <a:lstStyle/>
        <a:p>
          <a:endParaRPr lang="ru-RU"/>
        </a:p>
      </dgm:t>
    </dgm:pt>
    <dgm:pt modelId="{5B4C7930-47C7-4190-A3AD-C08178807062}">
      <dgm:prSet phldrT="[Текст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5">
            <a:alpha val="50000"/>
          </a:schemeClr>
        </a:solidFill>
        <a:ln>
          <a:noFill/>
        </a:ln>
      </dgm:spPr>
      <dgm:t>
        <a:bodyPr/>
        <a:lstStyle/>
        <a:p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комплексы для живота, спины, мышечного корсета</a:t>
          </a:r>
        </a:p>
      </dgm:t>
    </dgm:pt>
    <dgm:pt modelId="{98BCD45A-017E-4F23-A7A6-67B217BCE3B0}" type="parTrans" cxnId="{F6AC1DD0-5141-47C6-A8CD-81B705F72BE2}">
      <dgm:prSet/>
      <dgm:spPr/>
      <dgm:t>
        <a:bodyPr/>
        <a:lstStyle/>
        <a:p>
          <a:endParaRPr lang="ru-RU"/>
        </a:p>
      </dgm:t>
    </dgm:pt>
    <dgm:pt modelId="{81863795-583F-47BB-BC69-1FF2C6B03DE0}" type="sibTrans" cxnId="{F6AC1DD0-5141-47C6-A8CD-81B705F72BE2}">
      <dgm:prSet/>
      <dgm:spPr/>
      <dgm:t>
        <a:bodyPr/>
        <a:lstStyle/>
        <a:p>
          <a:endParaRPr lang="ru-RU"/>
        </a:p>
      </dgm:t>
    </dgm:pt>
    <dgm:pt modelId="{F7C67E38-1E04-4DF7-A4D6-BBEC24A01040}">
      <dgm:prSet phldrT="[Текст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5">
            <a:alpha val="50000"/>
          </a:schemeClr>
        </a:solidFill>
        <a:ln>
          <a:noFill/>
        </a:ln>
      </dgm:spPr>
      <dgm:t>
        <a:bodyPr/>
        <a:lstStyle/>
        <a:p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комплексы для верхней части туловища</a:t>
          </a:r>
        </a:p>
      </dgm:t>
    </dgm:pt>
    <dgm:pt modelId="{856DEF0B-6D56-4449-9C4E-F239191ED7B1}" type="parTrans" cxnId="{4A24F5EC-9D2D-42B5-A3E9-98D38DC7AF1D}">
      <dgm:prSet/>
      <dgm:spPr/>
      <dgm:t>
        <a:bodyPr/>
        <a:lstStyle/>
        <a:p>
          <a:endParaRPr lang="ru-RU"/>
        </a:p>
      </dgm:t>
    </dgm:pt>
    <dgm:pt modelId="{CCAD1787-34BA-491A-ADEF-B6A9D7B6D5AE}" type="sibTrans" cxnId="{4A24F5EC-9D2D-42B5-A3E9-98D38DC7AF1D}">
      <dgm:prSet/>
      <dgm:spPr/>
      <dgm:t>
        <a:bodyPr/>
        <a:lstStyle/>
        <a:p>
          <a:endParaRPr lang="ru-RU"/>
        </a:p>
      </dgm:t>
    </dgm:pt>
    <dgm:pt modelId="{DF2A55C4-4696-4503-8159-301996687429}">
      <dgm:prSet phldrT="[Текст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5">
            <a:alpha val="50000"/>
          </a:schemeClr>
        </a:solidFill>
        <a:ln>
          <a:noFill/>
        </a:ln>
      </dgm:spPr>
      <dgm:t>
        <a:bodyPr/>
        <a:lstStyle/>
        <a:p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упражнения на растяжку</a:t>
          </a:r>
        </a:p>
      </dgm:t>
    </dgm:pt>
    <dgm:pt modelId="{4CAAA7F3-92ED-4682-93B0-64B327A03BE4}" type="parTrans" cxnId="{EA719472-732E-438A-8F0B-9D31D17EF29A}">
      <dgm:prSet/>
      <dgm:spPr/>
      <dgm:t>
        <a:bodyPr/>
        <a:lstStyle/>
        <a:p>
          <a:endParaRPr lang="ru-RU"/>
        </a:p>
      </dgm:t>
    </dgm:pt>
    <dgm:pt modelId="{62E93E5D-9CEE-4D21-8CAA-1C737A42C042}" type="sibTrans" cxnId="{EA719472-732E-438A-8F0B-9D31D17EF29A}">
      <dgm:prSet/>
      <dgm:spPr/>
      <dgm:t>
        <a:bodyPr/>
        <a:lstStyle/>
        <a:p>
          <a:endParaRPr lang="ru-RU"/>
        </a:p>
      </dgm:t>
    </dgm:pt>
    <dgm:pt modelId="{E0D9C5C3-FD57-46C2-A9EB-793BC8BC57E3}">
      <dgm:prSet phldrT="[Текст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rgbClr val="93B9E2"/>
        </a:solidFill>
        <a:ln>
          <a:noFill/>
        </a:ln>
      </dgm:spPr>
      <dgm:t>
        <a:bodyPr/>
        <a:lstStyle/>
        <a:p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комплексы для бедер и ягодиц</a:t>
          </a:r>
        </a:p>
      </dgm:t>
    </dgm:pt>
    <dgm:pt modelId="{E3657C67-94E0-4ACE-A4D7-632ED0393EAA}" type="parTrans" cxnId="{6D9100F6-02C5-4ACF-8CC1-D2E92E53BD0C}">
      <dgm:prSet/>
      <dgm:spPr/>
      <dgm:t>
        <a:bodyPr/>
        <a:lstStyle/>
        <a:p>
          <a:endParaRPr lang="ru-RU"/>
        </a:p>
      </dgm:t>
    </dgm:pt>
    <dgm:pt modelId="{2CA457D4-B24F-45BB-B17F-425DA3536E26}" type="sibTrans" cxnId="{6D9100F6-02C5-4ACF-8CC1-D2E92E53BD0C}">
      <dgm:prSet/>
      <dgm:spPr/>
      <dgm:t>
        <a:bodyPr/>
        <a:lstStyle/>
        <a:p>
          <a:endParaRPr lang="ru-RU"/>
        </a:p>
      </dgm:t>
    </dgm:pt>
    <dgm:pt modelId="{4410E42D-13FB-4207-97FC-E7C5270BEF3A}" type="pres">
      <dgm:prSet presAssocID="{A39EEAF9-E4A4-498E-BFA4-6508FEF3D96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0918C3E-ADB9-4F74-9E90-3121782422E7}" type="pres">
      <dgm:prSet presAssocID="{98A7D35B-F591-4372-8606-F390159D7EFB}" presName="centerShape" presStyleLbl="node0" presStyleIdx="0" presStyleCnt="1" custScaleX="132793" custScaleY="129373" custLinFactNeighborX="-1974" custLinFactNeighborY="-791"/>
      <dgm:spPr/>
    </dgm:pt>
    <dgm:pt modelId="{8E893CE2-E237-4E1D-ABB1-C6EFD504FB1D}" type="pres">
      <dgm:prSet presAssocID="{98BCD45A-017E-4F23-A7A6-67B217BCE3B0}" presName="Name9" presStyleLbl="parChTrans1D2" presStyleIdx="0" presStyleCnt="4"/>
      <dgm:spPr/>
    </dgm:pt>
    <dgm:pt modelId="{4ABD7115-6C74-42F1-8768-84E477A8A173}" type="pres">
      <dgm:prSet presAssocID="{98BCD45A-017E-4F23-A7A6-67B217BCE3B0}" presName="connTx" presStyleLbl="parChTrans1D2" presStyleIdx="0" presStyleCnt="4"/>
      <dgm:spPr/>
    </dgm:pt>
    <dgm:pt modelId="{AAA88129-4A86-429D-9228-EE9D514C90B7}" type="pres">
      <dgm:prSet presAssocID="{5B4C7930-47C7-4190-A3AD-C08178807062}" presName="node" presStyleLbl="node1" presStyleIdx="0" presStyleCnt="4" custScaleX="188725" custRadScaleRad="101174" custRadScaleInc="-4069">
        <dgm:presLayoutVars>
          <dgm:bulletEnabled val="1"/>
        </dgm:presLayoutVars>
      </dgm:prSet>
      <dgm:spPr/>
    </dgm:pt>
    <dgm:pt modelId="{55CDAD3C-E6DE-4C68-B17A-33768E96E7AD}" type="pres">
      <dgm:prSet presAssocID="{856DEF0B-6D56-4449-9C4E-F239191ED7B1}" presName="Name9" presStyleLbl="parChTrans1D2" presStyleIdx="1" presStyleCnt="4"/>
      <dgm:spPr/>
    </dgm:pt>
    <dgm:pt modelId="{CAECF399-FE77-4D85-8DC5-92CE19A5BD29}" type="pres">
      <dgm:prSet presAssocID="{856DEF0B-6D56-4449-9C4E-F239191ED7B1}" presName="connTx" presStyleLbl="parChTrans1D2" presStyleIdx="1" presStyleCnt="4"/>
      <dgm:spPr/>
    </dgm:pt>
    <dgm:pt modelId="{DB895AD0-4531-4C84-9CF9-C28BE04149BD}" type="pres">
      <dgm:prSet presAssocID="{F7C67E38-1E04-4DF7-A4D6-BBEC24A01040}" presName="node" presStyleLbl="node1" presStyleIdx="1" presStyleCnt="4" custScaleX="197320" custRadScaleRad="152779" custRadScaleInc="-1319">
        <dgm:presLayoutVars>
          <dgm:bulletEnabled val="1"/>
        </dgm:presLayoutVars>
      </dgm:prSet>
      <dgm:spPr/>
    </dgm:pt>
    <dgm:pt modelId="{02DD7FE1-FBFB-4A37-9755-135B7819FA3E}" type="pres">
      <dgm:prSet presAssocID="{4CAAA7F3-92ED-4682-93B0-64B327A03BE4}" presName="Name9" presStyleLbl="parChTrans1D2" presStyleIdx="2" presStyleCnt="4"/>
      <dgm:spPr/>
    </dgm:pt>
    <dgm:pt modelId="{81F98087-E00D-4B5A-A848-18387AAD382B}" type="pres">
      <dgm:prSet presAssocID="{4CAAA7F3-92ED-4682-93B0-64B327A03BE4}" presName="connTx" presStyleLbl="parChTrans1D2" presStyleIdx="2" presStyleCnt="4"/>
      <dgm:spPr/>
    </dgm:pt>
    <dgm:pt modelId="{BE90EB7C-0F03-423F-9C89-387047F84726}" type="pres">
      <dgm:prSet presAssocID="{DF2A55C4-4696-4503-8159-301996687429}" presName="node" presStyleLbl="node1" presStyleIdx="2" presStyleCnt="4" custScaleX="185088" custRadScaleRad="96729" custRadScaleInc="4896">
        <dgm:presLayoutVars>
          <dgm:bulletEnabled val="1"/>
        </dgm:presLayoutVars>
      </dgm:prSet>
      <dgm:spPr/>
    </dgm:pt>
    <dgm:pt modelId="{3C7C5C45-BD42-4C2A-997D-D265FC5D6460}" type="pres">
      <dgm:prSet presAssocID="{E3657C67-94E0-4ACE-A4D7-632ED0393EAA}" presName="Name9" presStyleLbl="parChTrans1D2" presStyleIdx="3" presStyleCnt="4"/>
      <dgm:spPr/>
    </dgm:pt>
    <dgm:pt modelId="{1A150BF5-D27A-4740-B307-3EC273B2D42B}" type="pres">
      <dgm:prSet presAssocID="{E3657C67-94E0-4ACE-A4D7-632ED0393EAA}" presName="connTx" presStyleLbl="parChTrans1D2" presStyleIdx="3" presStyleCnt="4"/>
      <dgm:spPr/>
    </dgm:pt>
    <dgm:pt modelId="{9D995AF3-15E1-4122-81CA-A108D2B75F38}" type="pres">
      <dgm:prSet presAssocID="{E0D9C5C3-FD57-46C2-A9EB-793BC8BC57E3}" presName="node" presStyleLbl="node1" presStyleIdx="3" presStyleCnt="4" custScaleX="183675" custRadScaleRad="157072" custRadScaleInc="1283">
        <dgm:presLayoutVars>
          <dgm:bulletEnabled val="1"/>
        </dgm:presLayoutVars>
      </dgm:prSet>
      <dgm:spPr/>
    </dgm:pt>
  </dgm:ptLst>
  <dgm:cxnLst>
    <dgm:cxn modelId="{CDE0A804-97E3-40A1-9E87-C8F63E5B19C8}" type="presOf" srcId="{E0D9C5C3-FD57-46C2-A9EB-793BC8BC57E3}" destId="{9D995AF3-15E1-4122-81CA-A108D2B75F38}" srcOrd="0" destOrd="0" presId="urn:microsoft.com/office/officeart/2005/8/layout/radial1"/>
    <dgm:cxn modelId="{5D3E2313-3D4B-48B7-BE43-E43D15C69283}" type="presOf" srcId="{856DEF0B-6D56-4449-9C4E-F239191ED7B1}" destId="{CAECF399-FE77-4D85-8DC5-92CE19A5BD29}" srcOrd="1" destOrd="0" presId="urn:microsoft.com/office/officeart/2005/8/layout/radial1"/>
    <dgm:cxn modelId="{8AA96A34-5F99-425D-A583-D1A9B9EDDAEB}" type="presOf" srcId="{E3657C67-94E0-4ACE-A4D7-632ED0393EAA}" destId="{1A150BF5-D27A-4740-B307-3EC273B2D42B}" srcOrd="1" destOrd="0" presId="urn:microsoft.com/office/officeart/2005/8/layout/radial1"/>
    <dgm:cxn modelId="{638DA440-8938-4A36-8F5B-42D1DC57DDA4}" srcId="{A39EEAF9-E4A4-498E-BFA4-6508FEF3D961}" destId="{98A7D35B-F591-4372-8606-F390159D7EFB}" srcOrd="0" destOrd="0" parTransId="{405C9B0E-5C08-4709-B871-E06589EEC50A}" sibTransId="{8D4B8D0B-8D06-486A-A28F-27CCF894227B}"/>
    <dgm:cxn modelId="{51057D60-A731-443F-865C-DCA9EFECF11E}" type="presOf" srcId="{E3657C67-94E0-4ACE-A4D7-632ED0393EAA}" destId="{3C7C5C45-BD42-4C2A-997D-D265FC5D6460}" srcOrd="0" destOrd="0" presId="urn:microsoft.com/office/officeart/2005/8/layout/radial1"/>
    <dgm:cxn modelId="{47CF4666-F906-43F2-A122-4D4E13307DCB}" type="presOf" srcId="{A39EEAF9-E4A4-498E-BFA4-6508FEF3D961}" destId="{4410E42D-13FB-4207-97FC-E7C5270BEF3A}" srcOrd="0" destOrd="0" presId="urn:microsoft.com/office/officeart/2005/8/layout/radial1"/>
    <dgm:cxn modelId="{EA719472-732E-438A-8F0B-9D31D17EF29A}" srcId="{98A7D35B-F591-4372-8606-F390159D7EFB}" destId="{DF2A55C4-4696-4503-8159-301996687429}" srcOrd="2" destOrd="0" parTransId="{4CAAA7F3-92ED-4682-93B0-64B327A03BE4}" sibTransId="{62E93E5D-9CEE-4D21-8CAA-1C737A42C042}"/>
    <dgm:cxn modelId="{36808183-DD22-405D-B40C-BE2D58613491}" type="presOf" srcId="{4CAAA7F3-92ED-4682-93B0-64B327A03BE4}" destId="{81F98087-E00D-4B5A-A848-18387AAD382B}" srcOrd="1" destOrd="0" presId="urn:microsoft.com/office/officeart/2005/8/layout/radial1"/>
    <dgm:cxn modelId="{76A6CB9A-A122-4D74-B9EA-F941B2A6F905}" type="presOf" srcId="{F7C67E38-1E04-4DF7-A4D6-BBEC24A01040}" destId="{DB895AD0-4531-4C84-9CF9-C28BE04149BD}" srcOrd="0" destOrd="0" presId="urn:microsoft.com/office/officeart/2005/8/layout/radial1"/>
    <dgm:cxn modelId="{FC0268A7-1137-410B-ABD2-BC18C9E18492}" type="presOf" srcId="{856DEF0B-6D56-4449-9C4E-F239191ED7B1}" destId="{55CDAD3C-E6DE-4C68-B17A-33768E96E7AD}" srcOrd="0" destOrd="0" presId="urn:microsoft.com/office/officeart/2005/8/layout/radial1"/>
    <dgm:cxn modelId="{BE7BFEA9-FE3E-4546-B323-B0475F5703DB}" type="presOf" srcId="{5B4C7930-47C7-4190-A3AD-C08178807062}" destId="{AAA88129-4A86-429D-9228-EE9D514C90B7}" srcOrd="0" destOrd="0" presId="urn:microsoft.com/office/officeart/2005/8/layout/radial1"/>
    <dgm:cxn modelId="{4AA594C0-6A29-4E9D-BF97-B385C8F59F25}" type="presOf" srcId="{DF2A55C4-4696-4503-8159-301996687429}" destId="{BE90EB7C-0F03-423F-9C89-387047F84726}" srcOrd="0" destOrd="0" presId="urn:microsoft.com/office/officeart/2005/8/layout/radial1"/>
    <dgm:cxn modelId="{640F14C9-F1DF-4BF3-BC29-F92A136A6765}" type="presOf" srcId="{4CAAA7F3-92ED-4682-93B0-64B327A03BE4}" destId="{02DD7FE1-FBFB-4A37-9755-135B7819FA3E}" srcOrd="0" destOrd="0" presId="urn:microsoft.com/office/officeart/2005/8/layout/radial1"/>
    <dgm:cxn modelId="{F6AC1DD0-5141-47C6-A8CD-81B705F72BE2}" srcId="{98A7D35B-F591-4372-8606-F390159D7EFB}" destId="{5B4C7930-47C7-4190-A3AD-C08178807062}" srcOrd="0" destOrd="0" parTransId="{98BCD45A-017E-4F23-A7A6-67B217BCE3B0}" sibTransId="{81863795-583F-47BB-BC69-1FF2C6B03DE0}"/>
    <dgm:cxn modelId="{37664CD9-4761-4E5E-9A0F-A84FCB4593E8}" type="presOf" srcId="{98BCD45A-017E-4F23-A7A6-67B217BCE3B0}" destId="{8E893CE2-E237-4E1D-ABB1-C6EFD504FB1D}" srcOrd="0" destOrd="0" presId="urn:microsoft.com/office/officeart/2005/8/layout/radial1"/>
    <dgm:cxn modelId="{46E9F7DA-C0AC-4F59-82B2-6EE4BD2BD5A8}" type="presOf" srcId="{98BCD45A-017E-4F23-A7A6-67B217BCE3B0}" destId="{4ABD7115-6C74-42F1-8768-84E477A8A173}" srcOrd="1" destOrd="0" presId="urn:microsoft.com/office/officeart/2005/8/layout/radial1"/>
    <dgm:cxn modelId="{4A24F5EC-9D2D-42B5-A3E9-98D38DC7AF1D}" srcId="{98A7D35B-F591-4372-8606-F390159D7EFB}" destId="{F7C67E38-1E04-4DF7-A4D6-BBEC24A01040}" srcOrd="1" destOrd="0" parTransId="{856DEF0B-6D56-4449-9C4E-F239191ED7B1}" sibTransId="{CCAD1787-34BA-491A-ADEF-B6A9D7B6D5AE}"/>
    <dgm:cxn modelId="{6D9100F6-02C5-4ACF-8CC1-D2E92E53BD0C}" srcId="{98A7D35B-F591-4372-8606-F390159D7EFB}" destId="{E0D9C5C3-FD57-46C2-A9EB-793BC8BC57E3}" srcOrd="3" destOrd="0" parTransId="{E3657C67-94E0-4ACE-A4D7-632ED0393EAA}" sibTransId="{2CA457D4-B24F-45BB-B17F-425DA3536E26}"/>
    <dgm:cxn modelId="{C2F5E8F6-82C2-4D18-A878-2E70EC0DE4F9}" type="presOf" srcId="{98A7D35B-F591-4372-8606-F390159D7EFB}" destId="{F0918C3E-ADB9-4F74-9E90-3121782422E7}" srcOrd="0" destOrd="0" presId="urn:microsoft.com/office/officeart/2005/8/layout/radial1"/>
    <dgm:cxn modelId="{3C5A6008-8FB1-4481-9DEF-C09E40C18816}" type="presParOf" srcId="{4410E42D-13FB-4207-97FC-E7C5270BEF3A}" destId="{F0918C3E-ADB9-4F74-9E90-3121782422E7}" srcOrd="0" destOrd="0" presId="urn:microsoft.com/office/officeart/2005/8/layout/radial1"/>
    <dgm:cxn modelId="{BAB9E366-D961-48CE-BF6E-43F8153FDB3B}" type="presParOf" srcId="{4410E42D-13FB-4207-97FC-E7C5270BEF3A}" destId="{8E893CE2-E237-4E1D-ABB1-C6EFD504FB1D}" srcOrd="1" destOrd="0" presId="urn:microsoft.com/office/officeart/2005/8/layout/radial1"/>
    <dgm:cxn modelId="{650F1A1E-B009-4E2D-914B-86E42411FD3B}" type="presParOf" srcId="{8E893CE2-E237-4E1D-ABB1-C6EFD504FB1D}" destId="{4ABD7115-6C74-42F1-8768-84E477A8A173}" srcOrd="0" destOrd="0" presId="urn:microsoft.com/office/officeart/2005/8/layout/radial1"/>
    <dgm:cxn modelId="{D97DF1FA-2CE9-481A-BE50-930326952951}" type="presParOf" srcId="{4410E42D-13FB-4207-97FC-E7C5270BEF3A}" destId="{AAA88129-4A86-429D-9228-EE9D514C90B7}" srcOrd="2" destOrd="0" presId="urn:microsoft.com/office/officeart/2005/8/layout/radial1"/>
    <dgm:cxn modelId="{CBE91E70-39D3-4729-92AE-41E9F6359475}" type="presParOf" srcId="{4410E42D-13FB-4207-97FC-E7C5270BEF3A}" destId="{55CDAD3C-E6DE-4C68-B17A-33768E96E7AD}" srcOrd="3" destOrd="0" presId="urn:microsoft.com/office/officeart/2005/8/layout/radial1"/>
    <dgm:cxn modelId="{CA349235-12FD-47E4-93BA-D021902206F3}" type="presParOf" srcId="{55CDAD3C-E6DE-4C68-B17A-33768E96E7AD}" destId="{CAECF399-FE77-4D85-8DC5-92CE19A5BD29}" srcOrd="0" destOrd="0" presId="urn:microsoft.com/office/officeart/2005/8/layout/radial1"/>
    <dgm:cxn modelId="{38E8FED0-682B-4D9E-B251-3F7B51389DC0}" type="presParOf" srcId="{4410E42D-13FB-4207-97FC-E7C5270BEF3A}" destId="{DB895AD0-4531-4C84-9CF9-C28BE04149BD}" srcOrd="4" destOrd="0" presId="urn:microsoft.com/office/officeart/2005/8/layout/radial1"/>
    <dgm:cxn modelId="{94E21324-F87D-43EA-9F58-1B2D9C0A4DFC}" type="presParOf" srcId="{4410E42D-13FB-4207-97FC-E7C5270BEF3A}" destId="{02DD7FE1-FBFB-4A37-9755-135B7819FA3E}" srcOrd="5" destOrd="0" presId="urn:microsoft.com/office/officeart/2005/8/layout/radial1"/>
    <dgm:cxn modelId="{2C458384-AECC-435F-849F-DDF89C4DB82B}" type="presParOf" srcId="{02DD7FE1-FBFB-4A37-9755-135B7819FA3E}" destId="{81F98087-E00D-4B5A-A848-18387AAD382B}" srcOrd="0" destOrd="0" presId="urn:microsoft.com/office/officeart/2005/8/layout/radial1"/>
    <dgm:cxn modelId="{C2C5E0BD-B5E6-4C50-B24B-5EA4E7CB541F}" type="presParOf" srcId="{4410E42D-13FB-4207-97FC-E7C5270BEF3A}" destId="{BE90EB7C-0F03-423F-9C89-387047F84726}" srcOrd="6" destOrd="0" presId="urn:microsoft.com/office/officeart/2005/8/layout/radial1"/>
    <dgm:cxn modelId="{5842356F-6FC3-4395-95AB-E1CA74CA1611}" type="presParOf" srcId="{4410E42D-13FB-4207-97FC-E7C5270BEF3A}" destId="{3C7C5C45-BD42-4C2A-997D-D265FC5D6460}" srcOrd="7" destOrd="0" presId="urn:microsoft.com/office/officeart/2005/8/layout/radial1"/>
    <dgm:cxn modelId="{18DD5BB5-634C-4412-BAAD-8383904B96F9}" type="presParOf" srcId="{3C7C5C45-BD42-4C2A-997D-D265FC5D6460}" destId="{1A150BF5-D27A-4740-B307-3EC273B2D42B}" srcOrd="0" destOrd="0" presId="urn:microsoft.com/office/officeart/2005/8/layout/radial1"/>
    <dgm:cxn modelId="{B6669442-792F-4A51-8915-5EEC12BE101D}" type="presParOf" srcId="{4410E42D-13FB-4207-97FC-E7C5270BEF3A}" destId="{9D995AF3-15E1-4122-81CA-A108D2B75F38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727BD9A-FC7C-4BB6-BFBB-ED2E44BD814A}" type="doc">
      <dgm:prSet loTypeId="urn:microsoft.com/office/officeart/2005/8/layout/radial4" loCatId="relationship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2121D532-4589-4AEC-AA34-EFFCA4799A79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buNone/>
          </a:pPr>
          <a:r>
            <a:rPr lang="ru-RU" sz="2400" b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Основные особенности развития девочек 11-12 лет</a:t>
          </a:r>
          <a:endParaRPr lang="en-US" sz="2400" b="0">
            <a:latin typeface="Times New Roman" panose="02020603050405020304" pitchFamily="18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>
            <a:lnSpc>
              <a:spcPct val="100000"/>
            </a:lnSpc>
            <a:buNone/>
          </a:pPr>
          <a:r>
            <a:rPr lang="ru-RU" sz="2400" b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(</a:t>
          </a:r>
          <a:r>
            <a:rPr lang="ru-RU" sz="2400" b="0">
              <a:latin typeface="Times New Roman" panose="02020603050405020304" pitchFamily="18" charset="0"/>
              <a:cs typeface="Times New Roman" panose="02020603050405020304" pitchFamily="18" charset="0"/>
            </a:rPr>
            <a:t>И.М</a:t>
          </a:r>
          <a:r>
            <a:rPr lang="en-US" sz="2400" b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2400" b="0">
              <a:latin typeface="Times New Roman" panose="02020603050405020304" pitchFamily="18" charset="0"/>
              <a:cs typeface="Times New Roman" panose="02020603050405020304" pitchFamily="18" charset="0"/>
            </a:rPr>
            <a:t>Прищепа</a:t>
          </a:r>
          <a:r>
            <a:rPr lang="ru-RU" sz="2400" b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)</a:t>
          </a:r>
          <a:endParaRPr lang="ru-RU" sz="2400" b="0" dirty="0">
            <a:latin typeface="Times New Roman" panose="02020603050405020304" pitchFamily="18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6E8609FB-4108-49DD-AF4F-F3E1EFBCF04A}" type="parTrans" cxnId="{03FD3E67-C287-49E2-9318-2D4699C899DE}">
      <dgm:prSet/>
      <dgm:spPr/>
      <dgm:t>
        <a:bodyPr/>
        <a:lstStyle/>
        <a:p>
          <a:endParaRPr lang="ru-RU"/>
        </a:p>
      </dgm:t>
    </dgm:pt>
    <dgm:pt modelId="{BAD04E39-0E8B-4162-A1A9-20242AAB9494}" type="sibTrans" cxnId="{03FD3E67-C287-49E2-9318-2D4699C899DE}">
      <dgm:prSet/>
      <dgm:spPr/>
      <dgm:t>
        <a:bodyPr/>
        <a:lstStyle/>
        <a:p>
          <a:endParaRPr lang="ru-RU"/>
        </a:p>
      </dgm:t>
    </dgm:pt>
    <dgm:pt modelId="{D3D0667F-F2BD-44CF-92B5-4195A1017E76}">
      <dgm:prSet phldrT="[Текст]" custT="1"/>
      <dgm:spPr/>
      <dgm:t>
        <a:bodyPr/>
        <a:lstStyle/>
        <a:p>
          <a:r>
            <a: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увеличивается объем легких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CEC7B4-2A0A-41BD-918E-13444E268B1D}" type="parTrans" cxnId="{40520E3C-B0A2-4956-9918-C408A605D83B}">
      <dgm:prSet/>
      <dgm:spPr/>
      <dgm:t>
        <a:bodyPr/>
        <a:lstStyle/>
        <a:p>
          <a:endParaRPr lang="ru-RU"/>
        </a:p>
      </dgm:t>
    </dgm:pt>
    <dgm:pt modelId="{454E0721-9CF0-4CDD-90AF-B39B72E4732E}" type="sibTrans" cxnId="{40520E3C-B0A2-4956-9918-C408A605D83B}">
      <dgm:prSet/>
      <dgm:spPr/>
      <dgm:t>
        <a:bodyPr/>
        <a:lstStyle/>
        <a:p>
          <a:endParaRPr lang="ru-RU"/>
        </a:p>
      </dgm:t>
    </dgm:pt>
    <dgm:pt modelId="{279D3BE5-78DA-421D-A802-FC7150F07E73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</a:t>
          </a:r>
          <a:r>
            <a: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величивается рост и вес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3EC60D-011D-485F-9E97-D7BDF8C195B1}" type="parTrans" cxnId="{5B141AD2-144D-4D68-834B-236F4784A9BD}">
      <dgm:prSet/>
      <dgm:spPr/>
      <dgm:t>
        <a:bodyPr/>
        <a:lstStyle/>
        <a:p>
          <a:endParaRPr lang="ru-RU"/>
        </a:p>
      </dgm:t>
    </dgm:pt>
    <dgm:pt modelId="{7D8BEB16-91E2-444C-A56A-9EBCE6A75D83}" type="sibTrans" cxnId="{5B141AD2-144D-4D68-834B-236F4784A9BD}">
      <dgm:prSet/>
      <dgm:spPr/>
      <dgm:t>
        <a:bodyPr/>
        <a:lstStyle/>
        <a:p>
          <a:endParaRPr lang="ru-RU"/>
        </a:p>
      </dgm:t>
    </dgm:pt>
    <dgm:pt modelId="{70A7A1C9-49C0-4C03-920C-66A1B367F66A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</a:t>
          </a:r>
          <a:r>
            <a: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овышается возбудимость центральной нервной системы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4D06DF-DA59-4A0F-A769-A4B1203361D0}" type="parTrans" cxnId="{9B8D5F60-A8BC-464C-B9B0-B4C2B7BFB180}">
      <dgm:prSet/>
      <dgm:spPr/>
      <dgm:t>
        <a:bodyPr/>
        <a:lstStyle/>
        <a:p>
          <a:endParaRPr lang="ru-RU"/>
        </a:p>
      </dgm:t>
    </dgm:pt>
    <dgm:pt modelId="{8F4ADA58-9387-4FD7-B1E7-B87BAA2C8F50}" type="sibTrans" cxnId="{9B8D5F60-A8BC-464C-B9B0-B4C2B7BFB180}">
      <dgm:prSet/>
      <dgm:spPr/>
      <dgm:t>
        <a:bodyPr/>
        <a:lstStyle/>
        <a:p>
          <a:endParaRPr lang="ru-RU"/>
        </a:p>
      </dgm:t>
    </dgm:pt>
    <dgm:pt modelId="{41FA447C-7C81-4DB6-981F-743438689236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повышается точность сенсомоторной координации</a:t>
          </a:r>
        </a:p>
      </dgm:t>
    </dgm:pt>
    <dgm:pt modelId="{ECCE8B19-C0F3-429C-8CF3-090C44A4BF22}" type="parTrans" cxnId="{77BE45C2-E63A-436E-AB93-504309DEDE02}">
      <dgm:prSet/>
      <dgm:spPr/>
      <dgm:t>
        <a:bodyPr/>
        <a:lstStyle/>
        <a:p>
          <a:endParaRPr lang="ru-RU"/>
        </a:p>
      </dgm:t>
    </dgm:pt>
    <dgm:pt modelId="{C61CD4B4-CDA9-48FD-9237-DDDFE785D6E8}" type="sibTrans" cxnId="{77BE45C2-E63A-436E-AB93-504309DEDE02}">
      <dgm:prSet/>
      <dgm:spPr/>
      <dgm:t>
        <a:bodyPr/>
        <a:lstStyle/>
        <a:p>
          <a:endParaRPr lang="ru-RU"/>
        </a:p>
      </dgm:t>
    </dgm:pt>
    <dgm:pt modelId="{B3F21955-16D3-4706-A053-C70A960DDC9B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мышечная ткань сердца опережает по темпам роста кровеносные сосуды</a:t>
          </a:r>
        </a:p>
      </dgm:t>
    </dgm:pt>
    <dgm:pt modelId="{D39A8584-203E-4213-92CF-75F14088A2C2}" type="parTrans" cxnId="{FEFF86FD-94D3-4164-8CBE-54D9F703539D}">
      <dgm:prSet/>
      <dgm:spPr/>
      <dgm:t>
        <a:bodyPr/>
        <a:lstStyle/>
        <a:p>
          <a:endParaRPr lang="ru-RU"/>
        </a:p>
      </dgm:t>
    </dgm:pt>
    <dgm:pt modelId="{887C2D00-3F40-436B-987A-0AE302EFBFDD}" type="sibTrans" cxnId="{FEFF86FD-94D3-4164-8CBE-54D9F703539D}">
      <dgm:prSet/>
      <dgm:spPr/>
      <dgm:t>
        <a:bodyPr/>
        <a:lstStyle/>
        <a:p>
          <a:endParaRPr lang="ru-RU"/>
        </a:p>
      </dgm:t>
    </dgm:pt>
    <dgm:pt modelId="{EA78E0C0-A003-4B32-92D8-724E579DD16B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костная ткань опережает темпы роста мышц</a:t>
          </a:r>
        </a:p>
      </dgm:t>
    </dgm:pt>
    <dgm:pt modelId="{50CE3DB1-73B9-4D54-949C-68716AAF860C}" type="parTrans" cxnId="{11616B76-087D-4196-9525-556ADA3BCFEC}">
      <dgm:prSet/>
      <dgm:spPr/>
      <dgm:t>
        <a:bodyPr/>
        <a:lstStyle/>
        <a:p>
          <a:endParaRPr lang="ru-RU"/>
        </a:p>
      </dgm:t>
    </dgm:pt>
    <dgm:pt modelId="{4B13C5FA-02B1-4C20-843A-DD1A9109BBC8}" type="sibTrans" cxnId="{11616B76-087D-4196-9525-556ADA3BCFEC}">
      <dgm:prSet/>
      <dgm:spPr/>
      <dgm:t>
        <a:bodyPr/>
        <a:lstStyle/>
        <a:p>
          <a:endParaRPr lang="ru-RU"/>
        </a:p>
      </dgm:t>
    </dgm:pt>
    <dgm:pt modelId="{04E6CD17-DD6F-46ED-8AD6-17E0FDEC0E59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неустойчивый ритм сердечной деятельности</a:t>
          </a:r>
        </a:p>
      </dgm:t>
    </dgm:pt>
    <dgm:pt modelId="{48E7CA69-51E1-42AB-B5A9-6493E18FBEAA}" type="parTrans" cxnId="{42DA2ED6-C41C-4FA4-9D71-DA189573D120}">
      <dgm:prSet/>
      <dgm:spPr/>
      <dgm:t>
        <a:bodyPr/>
        <a:lstStyle/>
        <a:p>
          <a:endParaRPr lang="ru-RU"/>
        </a:p>
      </dgm:t>
    </dgm:pt>
    <dgm:pt modelId="{719A9568-E9BB-48D2-99D5-039C971E4337}" type="sibTrans" cxnId="{42DA2ED6-C41C-4FA4-9D71-DA189573D120}">
      <dgm:prSet/>
      <dgm:spPr/>
      <dgm:t>
        <a:bodyPr/>
        <a:lstStyle/>
        <a:p>
          <a:endParaRPr lang="ru-RU"/>
        </a:p>
      </dgm:t>
    </dgm:pt>
    <dgm:pt modelId="{B736FE07-42DD-4027-B129-7C68245A64EB}" type="pres">
      <dgm:prSet presAssocID="{D727BD9A-FC7C-4BB6-BFBB-ED2E44BD814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BBFA7B5-1606-4610-B04E-6C08DA75AC43}" type="pres">
      <dgm:prSet presAssocID="{2121D532-4589-4AEC-AA34-EFFCA4799A79}" presName="centerShape" presStyleLbl="node0" presStyleIdx="0" presStyleCnt="1" custScaleX="138482" custLinFactNeighborX="193" custLinFactNeighborY="-20017"/>
      <dgm:spPr/>
    </dgm:pt>
    <dgm:pt modelId="{87C0CB5C-D0DC-43B5-8240-901A3382BB14}" type="pres">
      <dgm:prSet presAssocID="{50CEC7B4-2A0A-41BD-918E-13444E268B1D}" presName="parTrans" presStyleLbl="bgSibTrans2D1" presStyleIdx="0" presStyleCnt="7"/>
      <dgm:spPr/>
    </dgm:pt>
    <dgm:pt modelId="{02410F94-977F-4533-8CC6-602A308BEE00}" type="pres">
      <dgm:prSet presAssocID="{D3D0667F-F2BD-44CF-92B5-4195A1017E76}" presName="node" presStyleLbl="node1" presStyleIdx="0" presStyleCnt="7" custRadScaleRad="52609" custRadScaleInc="-46227">
        <dgm:presLayoutVars>
          <dgm:bulletEnabled val="1"/>
        </dgm:presLayoutVars>
      </dgm:prSet>
      <dgm:spPr/>
    </dgm:pt>
    <dgm:pt modelId="{75D55256-ABEC-46B3-9146-3574F73015DE}" type="pres">
      <dgm:prSet presAssocID="{153EC60D-011D-485F-9E97-D7BDF8C195B1}" presName="parTrans" presStyleLbl="bgSibTrans2D1" presStyleIdx="1" presStyleCnt="7"/>
      <dgm:spPr/>
    </dgm:pt>
    <dgm:pt modelId="{326D49BA-0DB5-4484-A1BB-4D34F642E032}" type="pres">
      <dgm:prSet presAssocID="{279D3BE5-78DA-421D-A802-FC7150F07E73}" presName="node" presStyleLbl="node1" presStyleIdx="1" presStyleCnt="7" custRadScaleRad="90388" custRadScaleInc="-9438">
        <dgm:presLayoutVars>
          <dgm:bulletEnabled val="1"/>
        </dgm:presLayoutVars>
      </dgm:prSet>
      <dgm:spPr/>
    </dgm:pt>
    <dgm:pt modelId="{C61CC5DB-1BF3-4EE3-BD17-26337CDBA10F}" type="pres">
      <dgm:prSet presAssocID="{414D06DF-DA59-4A0F-A769-A4B1203361D0}" presName="parTrans" presStyleLbl="bgSibTrans2D1" presStyleIdx="2" presStyleCnt="7"/>
      <dgm:spPr/>
    </dgm:pt>
    <dgm:pt modelId="{4B49C0E2-7AC6-40FF-85B6-A632005F9013}" type="pres">
      <dgm:prSet presAssocID="{70A7A1C9-49C0-4C03-920C-66A1B367F66A}" presName="node" presStyleLbl="node1" presStyleIdx="2" presStyleCnt="7">
        <dgm:presLayoutVars>
          <dgm:bulletEnabled val="1"/>
        </dgm:presLayoutVars>
      </dgm:prSet>
      <dgm:spPr/>
    </dgm:pt>
    <dgm:pt modelId="{49D29AB8-650C-4F4E-9819-C75BE40F0F08}" type="pres">
      <dgm:prSet presAssocID="{ECCE8B19-C0F3-429C-8CF3-090C44A4BF22}" presName="parTrans" presStyleLbl="bgSibTrans2D1" presStyleIdx="3" presStyleCnt="7"/>
      <dgm:spPr/>
    </dgm:pt>
    <dgm:pt modelId="{A1A3DFCD-CE37-4322-94E8-32E0A4FD5587}" type="pres">
      <dgm:prSet presAssocID="{41FA447C-7C81-4DB6-981F-743438689236}" presName="node" presStyleLbl="node1" presStyleIdx="3" presStyleCnt="7" custRadScaleRad="100025" custRadScaleInc="860">
        <dgm:presLayoutVars>
          <dgm:bulletEnabled val="1"/>
        </dgm:presLayoutVars>
      </dgm:prSet>
      <dgm:spPr/>
    </dgm:pt>
    <dgm:pt modelId="{AAA9D45A-CED8-4178-B712-0DB49DA5A2FA}" type="pres">
      <dgm:prSet presAssocID="{D39A8584-203E-4213-92CF-75F14088A2C2}" presName="parTrans" presStyleLbl="bgSibTrans2D1" presStyleIdx="4" presStyleCnt="7"/>
      <dgm:spPr/>
    </dgm:pt>
    <dgm:pt modelId="{1529C865-312D-41E0-9959-5A51804D743B}" type="pres">
      <dgm:prSet presAssocID="{B3F21955-16D3-4706-A053-C70A960DDC9B}" presName="node" presStyleLbl="node1" presStyleIdx="4" presStyleCnt="7">
        <dgm:presLayoutVars>
          <dgm:bulletEnabled val="1"/>
        </dgm:presLayoutVars>
      </dgm:prSet>
      <dgm:spPr/>
    </dgm:pt>
    <dgm:pt modelId="{90D512BB-5AEE-486E-B77A-CA82ACFF097E}" type="pres">
      <dgm:prSet presAssocID="{50CE3DB1-73B9-4D54-949C-68716AAF860C}" presName="parTrans" presStyleLbl="bgSibTrans2D1" presStyleIdx="5" presStyleCnt="7"/>
      <dgm:spPr/>
    </dgm:pt>
    <dgm:pt modelId="{93DBF7EA-376D-4B2A-97BD-1F50D8A17BF3}" type="pres">
      <dgm:prSet presAssocID="{EA78E0C0-A003-4B32-92D8-724E579DD16B}" presName="node" presStyleLbl="node1" presStyleIdx="5" presStyleCnt="7" custRadScaleRad="89704" custRadScaleInc="7553">
        <dgm:presLayoutVars>
          <dgm:bulletEnabled val="1"/>
        </dgm:presLayoutVars>
      </dgm:prSet>
      <dgm:spPr/>
    </dgm:pt>
    <dgm:pt modelId="{A075406F-1EAB-4719-8C45-9B2146E95BC9}" type="pres">
      <dgm:prSet presAssocID="{48E7CA69-51E1-42AB-B5A9-6493E18FBEAA}" presName="parTrans" presStyleLbl="bgSibTrans2D1" presStyleIdx="6" presStyleCnt="7"/>
      <dgm:spPr/>
    </dgm:pt>
    <dgm:pt modelId="{5915BB92-6C3A-48C8-B26A-4227B266DDF0}" type="pres">
      <dgm:prSet presAssocID="{04E6CD17-DD6F-46ED-8AD6-17E0FDEC0E59}" presName="node" presStyleLbl="node1" presStyleIdx="6" presStyleCnt="7" custRadScaleRad="56205" custRadScaleInc="43230">
        <dgm:presLayoutVars>
          <dgm:bulletEnabled val="1"/>
        </dgm:presLayoutVars>
      </dgm:prSet>
      <dgm:spPr/>
    </dgm:pt>
  </dgm:ptLst>
  <dgm:cxnLst>
    <dgm:cxn modelId="{8DDF2000-A183-4E62-91B0-7EE4B354AFC2}" type="presOf" srcId="{B3F21955-16D3-4706-A053-C70A960DDC9B}" destId="{1529C865-312D-41E0-9959-5A51804D743B}" srcOrd="0" destOrd="0" presId="urn:microsoft.com/office/officeart/2005/8/layout/radial4"/>
    <dgm:cxn modelId="{0A007918-4520-4E16-9CFE-1C2B86AC2746}" type="presOf" srcId="{ECCE8B19-C0F3-429C-8CF3-090C44A4BF22}" destId="{49D29AB8-650C-4F4E-9819-C75BE40F0F08}" srcOrd="0" destOrd="0" presId="urn:microsoft.com/office/officeart/2005/8/layout/radial4"/>
    <dgm:cxn modelId="{EAED5938-7029-425C-ABCA-48DD1AAEAAE8}" type="presOf" srcId="{EA78E0C0-A003-4B32-92D8-724E579DD16B}" destId="{93DBF7EA-376D-4B2A-97BD-1F50D8A17BF3}" srcOrd="0" destOrd="0" presId="urn:microsoft.com/office/officeart/2005/8/layout/radial4"/>
    <dgm:cxn modelId="{40520E3C-B0A2-4956-9918-C408A605D83B}" srcId="{2121D532-4589-4AEC-AA34-EFFCA4799A79}" destId="{D3D0667F-F2BD-44CF-92B5-4195A1017E76}" srcOrd="0" destOrd="0" parTransId="{50CEC7B4-2A0A-41BD-918E-13444E268B1D}" sibTransId="{454E0721-9CF0-4CDD-90AF-B39B72E4732E}"/>
    <dgm:cxn modelId="{9B8D5F60-A8BC-464C-B9B0-B4C2B7BFB180}" srcId="{2121D532-4589-4AEC-AA34-EFFCA4799A79}" destId="{70A7A1C9-49C0-4C03-920C-66A1B367F66A}" srcOrd="2" destOrd="0" parTransId="{414D06DF-DA59-4A0F-A769-A4B1203361D0}" sibTransId="{8F4ADA58-9387-4FD7-B1E7-B87BAA2C8F50}"/>
    <dgm:cxn modelId="{18CDC961-2801-4E50-B176-44E0BAD18D75}" type="presOf" srcId="{D39A8584-203E-4213-92CF-75F14088A2C2}" destId="{AAA9D45A-CED8-4178-B712-0DB49DA5A2FA}" srcOrd="0" destOrd="0" presId="urn:microsoft.com/office/officeart/2005/8/layout/radial4"/>
    <dgm:cxn modelId="{03FD3E67-C287-49E2-9318-2D4699C899DE}" srcId="{D727BD9A-FC7C-4BB6-BFBB-ED2E44BD814A}" destId="{2121D532-4589-4AEC-AA34-EFFCA4799A79}" srcOrd="0" destOrd="0" parTransId="{6E8609FB-4108-49DD-AF4F-F3E1EFBCF04A}" sibTransId="{BAD04E39-0E8B-4162-A1A9-20242AAB9494}"/>
    <dgm:cxn modelId="{43F52C70-BA68-4E99-943C-AC1ABA30AE4D}" type="presOf" srcId="{D727BD9A-FC7C-4BB6-BFBB-ED2E44BD814A}" destId="{B736FE07-42DD-4027-B129-7C68245A64EB}" srcOrd="0" destOrd="0" presId="urn:microsoft.com/office/officeart/2005/8/layout/radial4"/>
    <dgm:cxn modelId="{11616B76-087D-4196-9525-556ADA3BCFEC}" srcId="{2121D532-4589-4AEC-AA34-EFFCA4799A79}" destId="{EA78E0C0-A003-4B32-92D8-724E579DD16B}" srcOrd="5" destOrd="0" parTransId="{50CE3DB1-73B9-4D54-949C-68716AAF860C}" sibTransId="{4B13C5FA-02B1-4C20-843A-DD1A9109BBC8}"/>
    <dgm:cxn modelId="{D9F16681-C69C-43F7-BF4C-BBB3FCBADF45}" type="presOf" srcId="{41FA447C-7C81-4DB6-981F-743438689236}" destId="{A1A3DFCD-CE37-4322-94E8-32E0A4FD5587}" srcOrd="0" destOrd="0" presId="urn:microsoft.com/office/officeart/2005/8/layout/radial4"/>
    <dgm:cxn modelId="{D4BFB58E-8189-4E9E-A3A8-3CFEA4324E59}" type="presOf" srcId="{70A7A1C9-49C0-4C03-920C-66A1B367F66A}" destId="{4B49C0E2-7AC6-40FF-85B6-A632005F9013}" srcOrd="0" destOrd="0" presId="urn:microsoft.com/office/officeart/2005/8/layout/radial4"/>
    <dgm:cxn modelId="{8B18F09C-5010-4BF1-AB4F-870C0FFD5ED0}" type="presOf" srcId="{2121D532-4589-4AEC-AA34-EFFCA4799A79}" destId="{BBBFA7B5-1606-4610-B04E-6C08DA75AC43}" srcOrd="0" destOrd="0" presId="urn:microsoft.com/office/officeart/2005/8/layout/radial4"/>
    <dgm:cxn modelId="{7FBE1AA1-97C8-4717-885B-CC6FD0DF0B7E}" type="presOf" srcId="{04E6CD17-DD6F-46ED-8AD6-17E0FDEC0E59}" destId="{5915BB92-6C3A-48C8-B26A-4227B266DDF0}" srcOrd="0" destOrd="0" presId="urn:microsoft.com/office/officeart/2005/8/layout/radial4"/>
    <dgm:cxn modelId="{F34096B0-84EF-4331-A542-9702E2DDABDE}" type="presOf" srcId="{50CE3DB1-73B9-4D54-949C-68716AAF860C}" destId="{90D512BB-5AEE-486E-B77A-CA82ACFF097E}" srcOrd="0" destOrd="0" presId="urn:microsoft.com/office/officeart/2005/8/layout/radial4"/>
    <dgm:cxn modelId="{ADA938B5-EE04-4649-B4EB-02506A5829EC}" type="presOf" srcId="{414D06DF-DA59-4A0F-A769-A4B1203361D0}" destId="{C61CC5DB-1BF3-4EE3-BD17-26337CDBA10F}" srcOrd="0" destOrd="0" presId="urn:microsoft.com/office/officeart/2005/8/layout/radial4"/>
    <dgm:cxn modelId="{77BE45C2-E63A-436E-AB93-504309DEDE02}" srcId="{2121D532-4589-4AEC-AA34-EFFCA4799A79}" destId="{41FA447C-7C81-4DB6-981F-743438689236}" srcOrd="3" destOrd="0" parTransId="{ECCE8B19-C0F3-429C-8CF3-090C44A4BF22}" sibTransId="{C61CD4B4-CDA9-48FD-9237-DDDFE785D6E8}"/>
    <dgm:cxn modelId="{5B141AD2-144D-4D68-834B-236F4784A9BD}" srcId="{2121D532-4589-4AEC-AA34-EFFCA4799A79}" destId="{279D3BE5-78DA-421D-A802-FC7150F07E73}" srcOrd="1" destOrd="0" parTransId="{153EC60D-011D-485F-9E97-D7BDF8C195B1}" sibTransId="{7D8BEB16-91E2-444C-A56A-9EBCE6A75D83}"/>
    <dgm:cxn modelId="{42DA2ED6-C41C-4FA4-9D71-DA189573D120}" srcId="{2121D532-4589-4AEC-AA34-EFFCA4799A79}" destId="{04E6CD17-DD6F-46ED-8AD6-17E0FDEC0E59}" srcOrd="6" destOrd="0" parTransId="{48E7CA69-51E1-42AB-B5A9-6493E18FBEAA}" sibTransId="{719A9568-E9BB-48D2-99D5-039C971E4337}"/>
    <dgm:cxn modelId="{5E8989D9-A179-40E5-9B6E-E160DC2E70E6}" type="presOf" srcId="{279D3BE5-78DA-421D-A802-FC7150F07E73}" destId="{326D49BA-0DB5-4484-A1BB-4D34F642E032}" srcOrd="0" destOrd="0" presId="urn:microsoft.com/office/officeart/2005/8/layout/radial4"/>
    <dgm:cxn modelId="{E87411DC-8AE8-4B70-8724-B9D7FBBF2AEF}" type="presOf" srcId="{50CEC7B4-2A0A-41BD-918E-13444E268B1D}" destId="{87C0CB5C-D0DC-43B5-8240-901A3382BB14}" srcOrd="0" destOrd="0" presId="urn:microsoft.com/office/officeart/2005/8/layout/radial4"/>
    <dgm:cxn modelId="{460B32DC-FE7C-4CAB-B4A3-8235254BA569}" type="presOf" srcId="{48E7CA69-51E1-42AB-B5A9-6493E18FBEAA}" destId="{A075406F-1EAB-4719-8C45-9B2146E95BC9}" srcOrd="0" destOrd="0" presId="urn:microsoft.com/office/officeart/2005/8/layout/radial4"/>
    <dgm:cxn modelId="{FCDF19E7-831C-47A6-A3B9-6D09A4A1696B}" type="presOf" srcId="{153EC60D-011D-485F-9E97-D7BDF8C195B1}" destId="{75D55256-ABEC-46B3-9146-3574F73015DE}" srcOrd="0" destOrd="0" presId="urn:microsoft.com/office/officeart/2005/8/layout/radial4"/>
    <dgm:cxn modelId="{FEFF86FD-94D3-4164-8CBE-54D9F703539D}" srcId="{2121D532-4589-4AEC-AA34-EFFCA4799A79}" destId="{B3F21955-16D3-4706-A053-C70A960DDC9B}" srcOrd="4" destOrd="0" parTransId="{D39A8584-203E-4213-92CF-75F14088A2C2}" sibTransId="{887C2D00-3F40-436B-987A-0AE302EFBFDD}"/>
    <dgm:cxn modelId="{5A2482FE-E9E8-479C-A4E4-D4A7CC4E50F4}" type="presOf" srcId="{D3D0667F-F2BD-44CF-92B5-4195A1017E76}" destId="{02410F94-977F-4533-8CC6-602A308BEE00}" srcOrd="0" destOrd="0" presId="urn:microsoft.com/office/officeart/2005/8/layout/radial4"/>
    <dgm:cxn modelId="{B7279B15-BEF2-488D-AEE1-91DD54D9E0BB}" type="presParOf" srcId="{B736FE07-42DD-4027-B129-7C68245A64EB}" destId="{BBBFA7B5-1606-4610-B04E-6C08DA75AC43}" srcOrd="0" destOrd="0" presId="urn:microsoft.com/office/officeart/2005/8/layout/radial4"/>
    <dgm:cxn modelId="{48C6C8B4-8EE0-42C3-96FD-E5B330124D0B}" type="presParOf" srcId="{B736FE07-42DD-4027-B129-7C68245A64EB}" destId="{87C0CB5C-D0DC-43B5-8240-901A3382BB14}" srcOrd="1" destOrd="0" presId="urn:microsoft.com/office/officeart/2005/8/layout/radial4"/>
    <dgm:cxn modelId="{C8474993-AE16-4ABA-BEE7-F90D3A10DA81}" type="presParOf" srcId="{B736FE07-42DD-4027-B129-7C68245A64EB}" destId="{02410F94-977F-4533-8CC6-602A308BEE00}" srcOrd="2" destOrd="0" presId="urn:microsoft.com/office/officeart/2005/8/layout/radial4"/>
    <dgm:cxn modelId="{F6D5FF53-AE08-4B9C-A6F3-2B98A35BC5AF}" type="presParOf" srcId="{B736FE07-42DD-4027-B129-7C68245A64EB}" destId="{75D55256-ABEC-46B3-9146-3574F73015DE}" srcOrd="3" destOrd="0" presId="urn:microsoft.com/office/officeart/2005/8/layout/radial4"/>
    <dgm:cxn modelId="{E070514A-FCBF-4E55-8D17-83E22C4AEC8A}" type="presParOf" srcId="{B736FE07-42DD-4027-B129-7C68245A64EB}" destId="{326D49BA-0DB5-4484-A1BB-4D34F642E032}" srcOrd="4" destOrd="0" presId="urn:microsoft.com/office/officeart/2005/8/layout/radial4"/>
    <dgm:cxn modelId="{B5E64E2F-55C6-4A45-8CEE-FE36915986BD}" type="presParOf" srcId="{B736FE07-42DD-4027-B129-7C68245A64EB}" destId="{C61CC5DB-1BF3-4EE3-BD17-26337CDBA10F}" srcOrd="5" destOrd="0" presId="urn:microsoft.com/office/officeart/2005/8/layout/radial4"/>
    <dgm:cxn modelId="{B3D9B1D2-60F5-4719-A508-AB90CDEC1E2C}" type="presParOf" srcId="{B736FE07-42DD-4027-B129-7C68245A64EB}" destId="{4B49C0E2-7AC6-40FF-85B6-A632005F9013}" srcOrd="6" destOrd="0" presId="urn:microsoft.com/office/officeart/2005/8/layout/radial4"/>
    <dgm:cxn modelId="{1FF76F98-291C-490A-A209-1ABF8A5ECE16}" type="presParOf" srcId="{B736FE07-42DD-4027-B129-7C68245A64EB}" destId="{49D29AB8-650C-4F4E-9819-C75BE40F0F08}" srcOrd="7" destOrd="0" presId="urn:microsoft.com/office/officeart/2005/8/layout/radial4"/>
    <dgm:cxn modelId="{4A815CD4-0F2A-4929-8C1B-D9F36E708CE5}" type="presParOf" srcId="{B736FE07-42DD-4027-B129-7C68245A64EB}" destId="{A1A3DFCD-CE37-4322-94E8-32E0A4FD5587}" srcOrd="8" destOrd="0" presId="urn:microsoft.com/office/officeart/2005/8/layout/radial4"/>
    <dgm:cxn modelId="{7FEFE714-2476-4FF3-BFBC-A2E6E475E4C0}" type="presParOf" srcId="{B736FE07-42DD-4027-B129-7C68245A64EB}" destId="{AAA9D45A-CED8-4178-B712-0DB49DA5A2FA}" srcOrd="9" destOrd="0" presId="urn:microsoft.com/office/officeart/2005/8/layout/radial4"/>
    <dgm:cxn modelId="{84AAC69B-2362-4881-821C-2F055C7B1658}" type="presParOf" srcId="{B736FE07-42DD-4027-B129-7C68245A64EB}" destId="{1529C865-312D-41E0-9959-5A51804D743B}" srcOrd="10" destOrd="0" presId="urn:microsoft.com/office/officeart/2005/8/layout/radial4"/>
    <dgm:cxn modelId="{7658EDBA-1BF7-4B7D-8BB1-FBC61E253EE8}" type="presParOf" srcId="{B736FE07-42DD-4027-B129-7C68245A64EB}" destId="{90D512BB-5AEE-486E-B77A-CA82ACFF097E}" srcOrd="11" destOrd="0" presId="urn:microsoft.com/office/officeart/2005/8/layout/radial4"/>
    <dgm:cxn modelId="{B15DBEB8-0E06-4F18-A21B-B0212003E770}" type="presParOf" srcId="{B736FE07-42DD-4027-B129-7C68245A64EB}" destId="{93DBF7EA-376D-4B2A-97BD-1F50D8A17BF3}" srcOrd="12" destOrd="0" presId="urn:microsoft.com/office/officeart/2005/8/layout/radial4"/>
    <dgm:cxn modelId="{6821177C-9C84-4747-AF1A-84CAA8455297}" type="presParOf" srcId="{B736FE07-42DD-4027-B129-7C68245A64EB}" destId="{A075406F-1EAB-4719-8C45-9B2146E95BC9}" srcOrd="13" destOrd="0" presId="urn:microsoft.com/office/officeart/2005/8/layout/radial4"/>
    <dgm:cxn modelId="{89B1D68D-757E-4776-A316-BCD2AD90A8FE}" type="presParOf" srcId="{B736FE07-42DD-4027-B129-7C68245A64EB}" destId="{5915BB92-6C3A-48C8-B26A-4227B266DDF0}" srcOrd="1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38C03B2-7631-4000-A280-0DCEE36C3948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86744F-30CA-4666-8F93-3E7E2DAF97F6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Вводная часть</a:t>
          </a:r>
        </a:p>
      </dgm:t>
    </dgm:pt>
    <dgm:pt modelId="{21E4D42F-ACC3-4065-88B3-4B368259E912}" type="parTrans" cxnId="{14B43965-19D4-4B2B-9622-645B134FBF2C}">
      <dgm:prSet/>
      <dgm:spPr/>
      <dgm:t>
        <a:bodyPr/>
        <a:lstStyle/>
        <a:p>
          <a:endParaRPr lang="ru-RU"/>
        </a:p>
      </dgm:t>
    </dgm:pt>
    <dgm:pt modelId="{0D2E46E9-B57D-444F-945A-6866513DCEA3}" type="sibTrans" cxnId="{14B43965-19D4-4B2B-9622-645B134FBF2C}">
      <dgm:prSet/>
      <dgm:spPr/>
      <dgm:t>
        <a:bodyPr/>
        <a:lstStyle/>
        <a:p>
          <a:endParaRPr lang="ru-RU"/>
        </a:p>
      </dgm:t>
    </dgm:pt>
    <dgm:pt modelId="{42724877-BC0C-498B-A59C-24DB661DB0A3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Основная часть</a:t>
          </a:r>
        </a:p>
      </dgm:t>
    </dgm:pt>
    <dgm:pt modelId="{67C82F74-2066-4A90-9E9B-BFAFE2B3D789}" type="parTrans" cxnId="{C4E8F169-0BE3-48BD-806E-FCE1FE01A1F7}">
      <dgm:prSet/>
      <dgm:spPr/>
      <dgm:t>
        <a:bodyPr/>
        <a:lstStyle/>
        <a:p>
          <a:endParaRPr lang="ru-RU"/>
        </a:p>
      </dgm:t>
    </dgm:pt>
    <dgm:pt modelId="{6F9C0A20-7C32-44CC-AC60-EE02EBAA2470}" type="sibTrans" cxnId="{C4E8F169-0BE3-48BD-806E-FCE1FE01A1F7}">
      <dgm:prSet/>
      <dgm:spPr/>
      <dgm:t>
        <a:bodyPr/>
        <a:lstStyle/>
        <a:p>
          <a:endParaRPr lang="ru-RU"/>
        </a:p>
      </dgm:t>
    </dgm:pt>
    <dgm:pt modelId="{45C524A1-7D8F-40D8-96BF-C827125DC05D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Заключительная</a:t>
          </a:r>
          <a:r>
            <a:rPr lang="ru-RU" dirty="0"/>
            <a:t> 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часть</a:t>
          </a:r>
        </a:p>
      </dgm:t>
    </dgm:pt>
    <dgm:pt modelId="{DA693E26-8244-4021-B394-A347A22C8189}" type="parTrans" cxnId="{FA505CF3-57F6-43C7-BC09-4BFE8AA59458}">
      <dgm:prSet/>
      <dgm:spPr/>
      <dgm:t>
        <a:bodyPr/>
        <a:lstStyle/>
        <a:p>
          <a:endParaRPr lang="ru-RU"/>
        </a:p>
      </dgm:t>
    </dgm:pt>
    <dgm:pt modelId="{8936C881-11BA-4C6C-9D66-2433EE199258}" type="sibTrans" cxnId="{FA505CF3-57F6-43C7-BC09-4BFE8AA59458}">
      <dgm:prSet/>
      <dgm:spPr/>
      <dgm:t>
        <a:bodyPr/>
        <a:lstStyle/>
        <a:p>
          <a:endParaRPr lang="ru-RU"/>
        </a:p>
      </dgm:t>
    </dgm:pt>
    <dgm:pt modelId="{5BF40C1C-E3F1-47C2-89DE-C76C68A33710}" type="pres">
      <dgm:prSet presAssocID="{238C03B2-7631-4000-A280-0DCEE36C3948}" presName="diagram" presStyleCnt="0">
        <dgm:presLayoutVars>
          <dgm:dir/>
          <dgm:resizeHandles val="exact"/>
        </dgm:presLayoutVars>
      </dgm:prSet>
      <dgm:spPr/>
    </dgm:pt>
    <dgm:pt modelId="{554D7B83-7D86-4014-892B-C73C7BB656CB}" type="pres">
      <dgm:prSet presAssocID="{2586744F-30CA-4666-8F93-3E7E2DAF97F6}" presName="node" presStyleLbl="node1" presStyleIdx="0" presStyleCnt="3" custLinFactNeighborX="234" custLinFactNeighborY="-25258">
        <dgm:presLayoutVars>
          <dgm:bulletEnabled val="1"/>
        </dgm:presLayoutVars>
      </dgm:prSet>
      <dgm:spPr/>
    </dgm:pt>
    <dgm:pt modelId="{B95F3BAC-4D2B-45F6-80F4-242349171528}" type="pres">
      <dgm:prSet presAssocID="{0D2E46E9-B57D-444F-945A-6866513DCEA3}" presName="sibTrans" presStyleCnt="0"/>
      <dgm:spPr/>
    </dgm:pt>
    <dgm:pt modelId="{B61F58C9-BF9B-4A85-AFEA-957E41A2236C}" type="pres">
      <dgm:prSet presAssocID="{42724877-BC0C-498B-A59C-24DB661DB0A3}" presName="node" presStyleLbl="node1" presStyleIdx="1" presStyleCnt="3" custLinFactNeighborX="-1248" custLinFactNeighborY="-25212">
        <dgm:presLayoutVars>
          <dgm:bulletEnabled val="1"/>
        </dgm:presLayoutVars>
      </dgm:prSet>
      <dgm:spPr/>
    </dgm:pt>
    <dgm:pt modelId="{3F2EA905-9DE2-44E8-BF6E-B3E225322EEA}" type="pres">
      <dgm:prSet presAssocID="{6F9C0A20-7C32-44CC-AC60-EE02EBAA2470}" presName="sibTrans" presStyleCnt="0"/>
      <dgm:spPr/>
    </dgm:pt>
    <dgm:pt modelId="{AC07DE17-2B77-46BE-9E18-4590F3377E89}" type="pres">
      <dgm:prSet presAssocID="{45C524A1-7D8F-40D8-96BF-C827125DC05D}" presName="node" presStyleLbl="node1" presStyleIdx="2" presStyleCnt="3" custLinFactNeighborX="-327" custLinFactNeighborY="-25258">
        <dgm:presLayoutVars>
          <dgm:bulletEnabled val="1"/>
        </dgm:presLayoutVars>
      </dgm:prSet>
      <dgm:spPr/>
    </dgm:pt>
  </dgm:ptLst>
  <dgm:cxnLst>
    <dgm:cxn modelId="{A9A3AE0F-D38C-49D9-9529-209477074BF8}" type="presOf" srcId="{42724877-BC0C-498B-A59C-24DB661DB0A3}" destId="{B61F58C9-BF9B-4A85-AFEA-957E41A2236C}" srcOrd="0" destOrd="0" presId="urn:microsoft.com/office/officeart/2005/8/layout/default"/>
    <dgm:cxn modelId="{A0DEA719-468E-49E2-8B7E-D4F9D3EDB8C2}" type="presOf" srcId="{238C03B2-7631-4000-A280-0DCEE36C3948}" destId="{5BF40C1C-E3F1-47C2-89DE-C76C68A33710}" srcOrd="0" destOrd="0" presId="urn:microsoft.com/office/officeart/2005/8/layout/default"/>
    <dgm:cxn modelId="{5CB54138-8000-46C3-A990-862BA3955788}" type="presOf" srcId="{45C524A1-7D8F-40D8-96BF-C827125DC05D}" destId="{AC07DE17-2B77-46BE-9E18-4590F3377E89}" srcOrd="0" destOrd="0" presId="urn:microsoft.com/office/officeart/2005/8/layout/default"/>
    <dgm:cxn modelId="{90929141-D33B-459D-B851-1A7AD12E1D6C}" type="presOf" srcId="{2586744F-30CA-4666-8F93-3E7E2DAF97F6}" destId="{554D7B83-7D86-4014-892B-C73C7BB656CB}" srcOrd="0" destOrd="0" presId="urn:microsoft.com/office/officeart/2005/8/layout/default"/>
    <dgm:cxn modelId="{14B43965-19D4-4B2B-9622-645B134FBF2C}" srcId="{238C03B2-7631-4000-A280-0DCEE36C3948}" destId="{2586744F-30CA-4666-8F93-3E7E2DAF97F6}" srcOrd="0" destOrd="0" parTransId="{21E4D42F-ACC3-4065-88B3-4B368259E912}" sibTransId="{0D2E46E9-B57D-444F-945A-6866513DCEA3}"/>
    <dgm:cxn modelId="{C4E8F169-0BE3-48BD-806E-FCE1FE01A1F7}" srcId="{238C03B2-7631-4000-A280-0DCEE36C3948}" destId="{42724877-BC0C-498B-A59C-24DB661DB0A3}" srcOrd="1" destOrd="0" parTransId="{67C82F74-2066-4A90-9E9B-BFAFE2B3D789}" sibTransId="{6F9C0A20-7C32-44CC-AC60-EE02EBAA2470}"/>
    <dgm:cxn modelId="{FA505CF3-57F6-43C7-BC09-4BFE8AA59458}" srcId="{238C03B2-7631-4000-A280-0DCEE36C3948}" destId="{45C524A1-7D8F-40D8-96BF-C827125DC05D}" srcOrd="2" destOrd="0" parTransId="{DA693E26-8244-4021-B394-A347A22C8189}" sibTransId="{8936C881-11BA-4C6C-9D66-2433EE199258}"/>
    <dgm:cxn modelId="{8B4B51B8-7E97-4EAA-AA47-8AEA60FFE2F0}" type="presParOf" srcId="{5BF40C1C-E3F1-47C2-89DE-C76C68A33710}" destId="{554D7B83-7D86-4014-892B-C73C7BB656CB}" srcOrd="0" destOrd="0" presId="urn:microsoft.com/office/officeart/2005/8/layout/default"/>
    <dgm:cxn modelId="{2E273CF6-7344-4B25-B1BF-887244B2A0F8}" type="presParOf" srcId="{5BF40C1C-E3F1-47C2-89DE-C76C68A33710}" destId="{B95F3BAC-4D2B-45F6-80F4-242349171528}" srcOrd="1" destOrd="0" presId="urn:microsoft.com/office/officeart/2005/8/layout/default"/>
    <dgm:cxn modelId="{BB211E2D-ACA4-48DA-A1DC-2BBA1900F6F3}" type="presParOf" srcId="{5BF40C1C-E3F1-47C2-89DE-C76C68A33710}" destId="{B61F58C9-BF9B-4A85-AFEA-957E41A2236C}" srcOrd="2" destOrd="0" presId="urn:microsoft.com/office/officeart/2005/8/layout/default"/>
    <dgm:cxn modelId="{47FBDBB9-2F4E-4F6E-801D-B2D38E02CE0F}" type="presParOf" srcId="{5BF40C1C-E3F1-47C2-89DE-C76C68A33710}" destId="{3F2EA905-9DE2-44E8-BF6E-B3E225322EEA}" srcOrd="3" destOrd="0" presId="urn:microsoft.com/office/officeart/2005/8/layout/default"/>
    <dgm:cxn modelId="{993308EA-C8CE-4320-948C-1072FCA86906}" type="presParOf" srcId="{5BF40C1C-E3F1-47C2-89DE-C76C68A33710}" destId="{AC07DE17-2B77-46BE-9E18-4590F3377E89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D03ACFC-DB47-4CDA-88F2-839C7162DE6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AE7EE-7FE0-49E4-94F8-FF6941096702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Вводная часть</a:t>
          </a:r>
          <a:endParaRPr lang="ru-RU" dirty="0">
            <a:solidFill>
              <a:schemeClr val="tx1"/>
            </a:solidFill>
          </a:endParaRPr>
        </a:p>
      </dgm:t>
    </dgm:pt>
    <dgm:pt modelId="{8979E34A-830F-430D-B4BC-17629009D552}" type="parTrans" cxnId="{69E9955D-44E4-4AFD-97F7-F47EDB849B72}">
      <dgm:prSet/>
      <dgm:spPr/>
      <dgm:t>
        <a:bodyPr/>
        <a:lstStyle/>
        <a:p>
          <a:endParaRPr lang="ru-RU"/>
        </a:p>
      </dgm:t>
    </dgm:pt>
    <dgm:pt modelId="{B93991E7-B4B8-4993-B390-59896A7FA626}" type="sibTrans" cxnId="{69E9955D-44E4-4AFD-97F7-F47EDB849B72}">
      <dgm:prSet/>
      <dgm:spPr/>
      <dgm:t>
        <a:bodyPr/>
        <a:lstStyle/>
        <a:p>
          <a:endParaRPr lang="ru-RU"/>
        </a:p>
      </dgm:t>
    </dgm:pt>
    <dgm:pt modelId="{9C8D099C-183B-4379-BB91-8C3FD7308F45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Основная часть</a:t>
          </a:r>
          <a:endParaRPr lang="ru-RU" dirty="0">
            <a:solidFill>
              <a:schemeClr val="tx1"/>
            </a:solidFill>
          </a:endParaRPr>
        </a:p>
      </dgm:t>
    </dgm:pt>
    <dgm:pt modelId="{3B0BC13C-E266-4C11-AF83-4C72D69ACC1C}" type="parTrans" cxnId="{AF0B2AE6-6CED-4E8D-999F-BDCD4257505D}">
      <dgm:prSet/>
      <dgm:spPr/>
      <dgm:t>
        <a:bodyPr/>
        <a:lstStyle/>
        <a:p>
          <a:endParaRPr lang="ru-RU"/>
        </a:p>
      </dgm:t>
    </dgm:pt>
    <dgm:pt modelId="{94906E79-A3D6-4337-AD5E-475CE099DD10}" type="sibTrans" cxnId="{AF0B2AE6-6CED-4E8D-999F-BDCD4257505D}">
      <dgm:prSet/>
      <dgm:spPr/>
      <dgm:t>
        <a:bodyPr/>
        <a:lstStyle/>
        <a:p>
          <a:endParaRPr lang="ru-RU"/>
        </a:p>
      </dgm:t>
    </dgm:pt>
    <dgm:pt modelId="{2A198B29-066F-4404-8FBD-D46CAAD70E23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Заключительная</a:t>
          </a:r>
          <a:r>
            <a:rPr lang="ru-RU" dirty="0">
              <a:solidFill>
                <a:schemeClr val="tx1"/>
              </a:solidFill>
            </a:rPr>
            <a:t> </a:t>
          </a:r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часть</a:t>
          </a:r>
          <a:endParaRPr lang="ru-RU" dirty="0">
            <a:solidFill>
              <a:schemeClr val="tx1"/>
            </a:solidFill>
          </a:endParaRPr>
        </a:p>
      </dgm:t>
    </dgm:pt>
    <dgm:pt modelId="{496FB2D5-6964-4B94-A1D7-FF7D031D679A}" type="parTrans" cxnId="{4B3FD956-FE18-4CDC-9952-5EB3BB30B477}">
      <dgm:prSet/>
      <dgm:spPr/>
      <dgm:t>
        <a:bodyPr/>
        <a:lstStyle/>
        <a:p>
          <a:endParaRPr lang="ru-RU"/>
        </a:p>
      </dgm:t>
    </dgm:pt>
    <dgm:pt modelId="{57CA0037-9237-458C-A540-D95CF9C07068}" type="sibTrans" cxnId="{4B3FD956-FE18-4CDC-9952-5EB3BB30B477}">
      <dgm:prSet/>
      <dgm:spPr/>
      <dgm:t>
        <a:bodyPr/>
        <a:lstStyle/>
        <a:p>
          <a:endParaRPr lang="ru-RU"/>
        </a:p>
      </dgm:t>
    </dgm:pt>
    <dgm:pt modelId="{0999E389-AFE5-4F74-8C99-BE11B35EDB32}" type="pres">
      <dgm:prSet presAssocID="{ED03ACFC-DB47-4CDA-88F2-839C7162DE65}" presName="diagram" presStyleCnt="0">
        <dgm:presLayoutVars>
          <dgm:dir/>
          <dgm:resizeHandles val="exact"/>
        </dgm:presLayoutVars>
      </dgm:prSet>
      <dgm:spPr/>
    </dgm:pt>
    <dgm:pt modelId="{8386C110-3CE6-464D-B579-AE1D23E4584C}" type="pres">
      <dgm:prSet presAssocID="{250AE7EE-7FE0-49E4-94F8-FF6941096702}" presName="node" presStyleLbl="node1" presStyleIdx="0" presStyleCnt="3" custScaleY="51724" custLinFactNeighborX="-7758" custLinFactNeighborY="-503">
        <dgm:presLayoutVars>
          <dgm:bulletEnabled val="1"/>
        </dgm:presLayoutVars>
      </dgm:prSet>
      <dgm:spPr/>
    </dgm:pt>
    <dgm:pt modelId="{D4A599CA-2693-4285-80D9-1BFFA762EF32}" type="pres">
      <dgm:prSet presAssocID="{B93991E7-B4B8-4993-B390-59896A7FA626}" presName="sibTrans" presStyleCnt="0"/>
      <dgm:spPr/>
    </dgm:pt>
    <dgm:pt modelId="{8CC372FD-E818-435B-971F-BCD93944FABA}" type="pres">
      <dgm:prSet presAssocID="{9C8D099C-183B-4379-BB91-8C3FD7308F45}" presName="node" presStyleLbl="node1" presStyleIdx="1" presStyleCnt="3" custScaleY="51773">
        <dgm:presLayoutVars>
          <dgm:bulletEnabled val="1"/>
        </dgm:presLayoutVars>
      </dgm:prSet>
      <dgm:spPr/>
    </dgm:pt>
    <dgm:pt modelId="{3589896F-5C65-484B-9224-0490CC4115A8}" type="pres">
      <dgm:prSet presAssocID="{94906E79-A3D6-4337-AD5E-475CE099DD10}" presName="sibTrans" presStyleCnt="0"/>
      <dgm:spPr/>
    </dgm:pt>
    <dgm:pt modelId="{4237759E-5D1F-4883-90C3-BBE89909CB2A}" type="pres">
      <dgm:prSet presAssocID="{2A198B29-066F-4404-8FBD-D46CAAD70E23}" presName="node" presStyleLbl="node1" presStyleIdx="2" presStyleCnt="3" custScaleY="52537" custLinFactNeighborX="15199" custLinFactNeighborY="36">
        <dgm:presLayoutVars>
          <dgm:bulletEnabled val="1"/>
        </dgm:presLayoutVars>
      </dgm:prSet>
      <dgm:spPr/>
    </dgm:pt>
  </dgm:ptLst>
  <dgm:cxnLst>
    <dgm:cxn modelId="{69E9955D-44E4-4AFD-97F7-F47EDB849B72}" srcId="{ED03ACFC-DB47-4CDA-88F2-839C7162DE65}" destId="{250AE7EE-7FE0-49E4-94F8-FF6941096702}" srcOrd="0" destOrd="0" parTransId="{8979E34A-830F-430D-B4BC-17629009D552}" sibTransId="{B93991E7-B4B8-4993-B390-59896A7FA626}"/>
    <dgm:cxn modelId="{4B3FD956-FE18-4CDC-9952-5EB3BB30B477}" srcId="{ED03ACFC-DB47-4CDA-88F2-839C7162DE65}" destId="{2A198B29-066F-4404-8FBD-D46CAAD70E23}" srcOrd="2" destOrd="0" parTransId="{496FB2D5-6964-4B94-A1D7-FF7D031D679A}" sibTransId="{57CA0037-9237-458C-A540-D95CF9C07068}"/>
    <dgm:cxn modelId="{BEDE9758-CA2C-4F6A-8AD7-5EE12561E8B8}" type="presOf" srcId="{ED03ACFC-DB47-4CDA-88F2-839C7162DE65}" destId="{0999E389-AFE5-4F74-8C99-BE11B35EDB32}" srcOrd="0" destOrd="0" presId="urn:microsoft.com/office/officeart/2005/8/layout/default"/>
    <dgm:cxn modelId="{FE0396A7-C2B7-4C36-8223-4CCAABFF6435}" type="presOf" srcId="{250AE7EE-7FE0-49E4-94F8-FF6941096702}" destId="{8386C110-3CE6-464D-B579-AE1D23E4584C}" srcOrd="0" destOrd="0" presId="urn:microsoft.com/office/officeart/2005/8/layout/default"/>
    <dgm:cxn modelId="{AF0B2AE6-6CED-4E8D-999F-BDCD4257505D}" srcId="{ED03ACFC-DB47-4CDA-88F2-839C7162DE65}" destId="{9C8D099C-183B-4379-BB91-8C3FD7308F45}" srcOrd="1" destOrd="0" parTransId="{3B0BC13C-E266-4C11-AF83-4C72D69ACC1C}" sibTransId="{94906E79-A3D6-4337-AD5E-475CE099DD10}"/>
    <dgm:cxn modelId="{DBED6AE6-57A3-4142-B0EA-CC09C3B6E212}" type="presOf" srcId="{9C8D099C-183B-4379-BB91-8C3FD7308F45}" destId="{8CC372FD-E818-435B-971F-BCD93944FABA}" srcOrd="0" destOrd="0" presId="urn:microsoft.com/office/officeart/2005/8/layout/default"/>
    <dgm:cxn modelId="{9D2804F9-C0F9-4862-9739-2F99ED1BD185}" type="presOf" srcId="{2A198B29-066F-4404-8FBD-D46CAAD70E23}" destId="{4237759E-5D1F-4883-90C3-BBE89909CB2A}" srcOrd="0" destOrd="0" presId="urn:microsoft.com/office/officeart/2005/8/layout/default"/>
    <dgm:cxn modelId="{4673E230-3B1B-4501-ACCD-63F26623F9C1}" type="presParOf" srcId="{0999E389-AFE5-4F74-8C99-BE11B35EDB32}" destId="{8386C110-3CE6-464D-B579-AE1D23E4584C}" srcOrd="0" destOrd="0" presId="urn:microsoft.com/office/officeart/2005/8/layout/default"/>
    <dgm:cxn modelId="{22C01D9E-4212-4DAA-A275-4F41C1EB4936}" type="presParOf" srcId="{0999E389-AFE5-4F74-8C99-BE11B35EDB32}" destId="{D4A599CA-2693-4285-80D9-1BFFA762EF32}" srcOrd="1" destOrd="0" presId="urn:microsoft.com/office/officeart/2005/8/layout/default"/>
    <dgm:cxn modelId="{002E867B-13DB-4ACB-903C-2BA80B41E956}" type="presParOf" srcId="{0999E389-AFE5-4F74-8C99-BE11B35EDB32}" destId="{8CC372FD-E818-435B-971F-BCD93944FABA}" srcOrd="2" destOrd="0" presId="urn:microsoft.com/office/officeart/2005/8/layout/default"/>
    <dgm:cxn modelId="{BFCCF436-72B5-4B0B-90C5-612B2B0A9BBE}" type="presParOf" srcId="{0999E389-AFE5-4F74-8C99-BE11B35EDB32}" destId="{3589896F-5C65-484B-9224-0490CC4115A8}" srcOrd="3" destOrd="0" presId="urn:microsoft.com/office/officeart/2005/8/layout/default"/>
    <dgm:cxn modelId="{3FF7D31A-2B9D-4602-BE12-00AAF7A049A5}" type="presParOf" srcId="{0999E389-AFE5-4F74-8C99-BE11B35EDB32}" destId="{4237759E-5D1F-4883-90C3-BBE89909CB2A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67D3E8-7662-4464-BD52-D26B59C46725}">
      <dsp:nvSpPr>
        <dsp:cNvPr id="0" name=""/>
        <dsp:cNvSpPr/>
      </dsp:nvSpPr>
      <dsp:spPr>
        <a:xfrm>
          <a:off x="765561" y="15760"/>
          <a:ext cx="2681118" cy="1535274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статический</a:t>
          </a:r>
        </a:p>
      </dsp:txBody>
      <dsp:txXfrm>
        <a:off x="765561" y="15760"/>
        <a:ext cx="2681118" cy="1535274"/>
      </dsp:txXfrm>
    </dsp:sp>
    <dsp:sp modelId="{90A94027-4B4D-48D0-B2FC-14684F8B2F4C}">
      <dsp:nvSpPr>
        <dsp:cNvPr id="0" name=""/>
        <dsp:cNvSpPr/>
      </dsp:nvSpPr>
      <dsp:spPr>
        <a:xfrm>
          <a:off x="4148799" y="0"/>
          <a:ext cx="3032649" cy="1550414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динамический</a:t>
          </a:r>
        </a:p>
      </dsp:txBody>
      <dsp:txXfrm>
        <a:off x="4148799" y="0"/>
        <a:ext cx="3032649" cy="1550414"/>
      </dsp:txXfrm>
    </dsp:sp>
    <dsp:sp modelId="{72FC8041-DF39-4B03-954F-1A6B45A8D1B3}">
      <dsp:nvSpPr>
        <dsp:cNvPr id="0" name=""/>
        <dsp:cNvSpPr/>
      </dsp:nvSpPr>
      <dsp:spPr>
        <a:xfrm>
          <a:off x="7968549" y="10966"/>
          <a:ext cx="3045140" cy="1537936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статико-динамический</a:t>
          </a:r>
        </a:p>
      </dsp:txBody>
      <dsp:txXfrm>
        <a:off x="7968549" y="10966"/>
        <a:ext cx="3045140" cy="15379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404A35-F5FF-4114-829E-BDBDCB9A2154}">
      <dsp:nvSpPr>
        <dsp:cNvPr id="0" name=""/>
        <dsp:cNvSpPr/>
      </dsp:nvSpPr>
      <dsp:spPr>
        <a:xfrm>
          <a:off x="51" y="2343"/>
          <a:ext cx="4913783" cy="720000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Дыхание</a:t>
          </a:r>
        </a:p>
      </dsp:txBody>
      <dsp:txXfrm>
        <a:off x="51" y="2343"/>
        <a:ext cx="4913783" cy="720000"/>
      </dsp:txXfrm>
    </dsp:sp>
    <dsp:sp modelId="{C8117064-6A0B-4D0F-8AE1-CD96E9AF35F6}">
      <dsp:nvSpPr>
        <dsp:cNvPr id="0" name=""/>
        <dsp:cNvSpPr/>
      </dsp:nvSpPr>
      <dsp:spPr>
        <a:xfrm>
          <a:off x="51" y="722343"/>
          <a:ext cx="4913783" cy="494100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инициируется в области живота;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 вдохе расширяется верхняя часть грудной клетки;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возникает ощущение, раздувания спины;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форма глубокого дыхания позволяет наклоняться и двигаться, не ограничивая объем вдыхаемого воздуха;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насыщает кислородом активные мышцы.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500" kern="1200" dirty="0"/>
        </a:p>
      </dsp:txBody>
      <dsp:txXfrm>
        <a:off x="51" y="722343"/>
        <a:ext cx="4913783" cy="4941000"/>
      </dsp:txXfrm>
    </dsp:sp>
    <dsp:sp modelId="{DC271151-D80D-4995-AA71-BE2D5FA5AC9A}">
      <dsp:nvSpPr>
        <dsp:cNvPr id="0" name=""/>
        <dsp:cNvSpPr/>
      </dsp:nvSpPr>
      <dsp:spPr>
        <a:xfrm>
          <a:off x="5601764" y="2343"/>
          <a:ext cx="4913783" cy="720000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Концентрация</a:t>
          </a:r>
        </a:p>
      </dsp:txBody>
      <dsp:txXfrm>
        <a:off x="5601764" y="2343"/>
        <a:ext cx="4913783" cy="720000"/>
      </dsp:txXfrm>
    </dsp:sp>
    <dsp:sp modelId="{408BA984-E7D7-4B8E-9851-A95CA9B4A3F0}">
      <dsp:nvSpPr>
        <dsp:cNvPr id="0" name=""/>
        <dsp:cNvSpPr/>
      </dsp:nvSpPr>
      <dsp:spPr>
        <a:xfrm>
          <a:off x="5601764" y="722343"/>
          <a:ext cx="4913783" cy="494100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комбинирует физические и мыслительные процессы;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позволяет сосредоточить внимание на активных мышцах;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способствует лучшему контролю движений тела.</a:t>
          </a:r>
        </a:p>
      </dsp:txBody>
      <dsp:txXfrm>
        <a:off x="5601764" y="722343"/>
        <a:ext cx="4913783" cy="4941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D71C08-B60B-409C-BE72-A56357ED6DFD}">
      <dsp:nvSpPr>
        <dsp:cNvPr id="0" name=""/>
        <dsp:cNvSpPr/>
      </dsp:nvSpPr>
      <dsp:spPr>
        <a:xfrm>
          <a:off x="3462" y="123508"/>
          <a:ext cx="3376228" cy="1114057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Точность и контроль</a:t>
          </a:r>
        </a:p>
      </dsp:txBody>
      <dsp:txXfrm>
        <a:off x="3462" y="123508"/>
        <a:ext cx="3376228" cy="1114057"/>
      </dsp:txXfrm>
    </dsp:sp>
    <dsp:sp modelId="{026E1EB3-562C-4301-877C-AD4CCC331116}">
      <dsp:nvSpPr>
        <dsp:cNvPr id="0" name=""/>
        <dsp:cNvSpPr/>
      </dsp:nvSpPr>
      <dsp:spPr>
        <a:xfrm>
          <a:off x="3462" y="1237566"/>
          <a:ext cx="3376228" cy="480375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происходит от постоянного физического контроля тела;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определенная последовательность, или структура упражнений;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необходимая точность происходит от постоянного контроля тела.</a:t>
          </a:r>
        </a:p>
      </dsp:txBody>
      <dsp:txXfrm>
        <a:off x="3462" y="1237566"/>
        <a:ext cx="3376228" cy="4803750"/>
      </dsp:txXfrm>
    </dsp:sp>
    <dsp:sp modelId="{AA09E903-EE5D-4D04-BF64-0E28C76D9A71}">
      <dsp:nvSpPr>
        <dsp:cNvPr id="0" name=""/>
        <dsp:cNvSpPr/>
      </dsp:nvSpPr>
      <dsp:spPr>
        <a:xfrm>
          <a:off x="3852363" y="123508"/>
          <a:ext cx="3376228" cy="1114057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Плавность</a:t>
          </a:r>
          <a:endParaRPr lang="ru-RU" sz="3200" kern="1200" dirty="0"/>
        </a:p>
      </dsp:txBody>
      <dsp:txXfrm>
        <a:off x="3852363" y="123508"/>
        <a:ext cx="3376228" cy="1114057"/>
      </dsp:txXfrm>
    </dsp:sp>
    <dsp:sp modelId="{35EBA3E9-C2F3-4CDA-AA1D-247D41D3D705}">
      <dsp:nvSpPr>
        <dsp:cNvPr id="0" name=""/>
        <dsp:cNvSpPr/>
      </dsp:nvSpPr>
      <dsp:spPr>
        <a:xfrm>
          <a:off x="3852363" y="1237566"/>
          <a:ext cx="3376228" cy="480375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одно движение плавно соединяется со следующим;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упражнение имеет определенную точку начала и завершения;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конец одного упражнения является продолжением следующего.</a:t>
          </a:r>
        </a:p>
      </dsp:txBody>
      <dsp:txXfrm>
        <a:off x="3852363" y="1237566"/>
        <a:ext cx="3376228" cy="4803750"/>
      </dsp:txXfrm>
    </dsp:sp>
    <dsp:sp modelId="{27550F8C-18C4-47AF-A61C-35A8F4AE2860}">
      <dsp:nvSpPr>
        <dsp:cNvPr id="0" name=""/>
        <dsp:cNvSpPr/>
      </dsp:nvSpPr>
      <dsp:spPr>
        <a:xfrm>
          <a:off x="7701263" y="123508"/>
          <a:ext cx="3376228" cy="1114057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Изоляция и релаксация</a:t>
          </a:r>
        </a:p>
      </dsp:txBody>
      <dsp:txXfrm>
        <a:off x="7701263" y="123508"/>
        <a:ext cx="3376228" cy="1114057"/>
      </dsp:txXfrm>
    </dsp:sp>
    <dsp:sp modelId="{5ADDEDFA-8B26-4656-8EC4-B65C25D986F9}">
      <dsp:nvSpPr>
        <dsp:cNvPr id="0" name=""/>
        <dsp:cNvSpPr/>
      </dsp:nvSpPr>
      <dsp:spPr>
        <a:xfrm>
          <a:off x="7701263" y="1237566"/>
          <a:ext cx="3376228" cy="4803750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 тренировке одной группы мышц, все остальные должны быть полностью расслаблены;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"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изолированное управление отдельными звеньями тела.</a:t>
          </a:r>
        </a:p>
      </dsp:txBody>
      <dsp:txXfrm>
        <a:off x="7701263" y="1237566"/>
        <a:ext cx="3376228" cy="48037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918C3E-ADB9-4F74-9E90-3121782422E7}">
      <dsp:nvSpPr>
        <dsp:cNvPr id="0" name=""/>
        <dsp:cNvSpPr/>
      </dsp:nvSpPr>
      <dsp:spPr>
        <a:xfrm>
          <a:off x="4561724" y="2066358"/>
          <a:ext cx="2387406" cy="2325919"/>
        </a:xfrm>
        <a:prstGeom prst="ellipse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Пилатес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en-US" sz="24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C. </a:t>
          </a:r>
          <a:r>
            <a:rPr lang="ru-RU" sz="2400" b="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Вейдер</a:t>
          </a:r>
          <a:r>
            <a:rPr lang="ru-RU" sz="24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</a:p>
      </dsp:txBody>
      <dsp:txXfrm>
        <a:off x="4911352" y="2406981"/>
        <a:ext cx="1688150" cy="1644673"/>
      </dsp:txXfrm>
    </dsp:sp>
    <dsp:sp modelId="{8E893CE2-E237-4E1D-ABB1-C6EFD504FB1D}">
      <dsp:nvSpPr>
        <dsp:cNvPr id="0" name=""/>
        <dsp:cNvSpPr/>
      </dsp:nvSpPr>
      <dsp:spPr>
        <a:xfrm rot="16224702">
          <a:off x="5630468" y="1918419"/>
          <a:ext cx="268560" cy="27382"/>
        </a:xfrm>
        <a:custGeom>
          <a:avLst/>
          <a:gdLst/>
          <a:ahLst/>
          <a:cxnLst/>
          <a:rect l="0" t="0" r="0" b="0"/>
          <a:pathLst>
            <a:path>
              <a:moveTo>
                <a:pt x="0" y="13691"/>
              </a:moveTo>
              <a:lnTo>
                <a:pt x="268560" y="1369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58034" y="1925396"/>
        <a:ext cx="13428" cy="13428"/>
      </dsp:txXfrm>
    </dsp:sp>
    <dsp:sp modelId="{AAA88129-4A86-429D-9228-EE9D514C90B7}">
      <dsp:nvSpPr>
        <dsp:cNvPr id="0" name=""/>
        <dsp:cNvSpPr/>
      </dsp:nvSpPr>
      <dsp:spPr>
        <a:xfrm>
          <a:off x="4075685" y="0"/>
          <a:ext cx="3392974" cy="1797840"/>
        </a:xfrm>
        <a:prstGeom prst="ellipse">
          <a:avLst/>
        </a:prstGeom>
        <a:solidFill>
          <a:schemeClr val="accent5">
            <a:alpha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комплексы для живота, спины, мышечного корсета</a:t>
          </a:r>
        </a:p>
      </dsp:txBody>
      <dsp:txXfrm>
        <a:off x="4572575" y="263288"/>
        <a:ext cx="2399194" cy="1271264"/>
      </dsp:txXfrm>
    </dsp:sp>
    <dsp:sp modelId="{55CDAD3C-E6DE-4C68-B17A-33768E96E7AD}">
      <dsp:nvSpPr>
        <dsp:cNvPr id="0" name=""/>
        <dsp:cNvSpPr/>
      </dsp:nvSpPr>
      <dsp:spPr>
        <a:xfrm rot="21599985">
          <a:off x="6949130" y="3215620"/>
          <a:ext cx="701610" cy="27382"/>
        </a:xfrm>
        <a:custGeom>
          <a:avLst/>
          <a:gdLst/>
          <a:ahLst/>
          <a:cxnLst/>
          <a:rect l="0" t="0" r="0" b="0"/>
          <a:pathLst>
            <a:path>
              <a:moveTo>
                <a:pt x="0" y="13691"/>
              </a:moveTo>
              <a:lnTo>
                <a:pt x="701610" y="1369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7282395" y="3211771"/>
        <a:ext cx="35080" cy="35080"/>
      </dsp:txXfrm>
    </dsp:sp>
    <dsp:sp modelId="{DB895AD0-4531-4C84-9CF9-C28BE04149BD}">
      <dsp:nvSpPr>
        <dsp:cNvPr id="0" name=""/>
        <dsp:cNvSpPr/>
      </dsp:nvSpPr>
      <dsp:spPr>
        <a:xfrm>
          <a:off x="7650741" y="2330382"/>
          <a:ext cx="3547498" cy="1797840"/>
        </a:xfrm>
        <a:prstGeom prst="ellipse">
          <a:avLst/>
        </a:prstGeom>
        <a:solidFill>
          <a:schemeClr val="accent5">
            <a:alpha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комплексы для верхней части туловища</a:t>
          </a:r>
        </a:p>
      </dsp:txBody>
      <dsp:txXfrm>
        <a:off x="8170260" y="2593670"/>
        <a:ext cx="2508460" cy="1271264"/>
      </dsp:txXfrm>
    </dsp:sp>
    <dsp:sp modelId="{02DD7FE1-FBFB-4A37-9755-135B7819FA3E}">
      <dsp:nvSpPr>
        <dsp:cNvPr id="0" name=""/>
        <dsp:cNvSpPr/>
      </dsp:nvSpPr>
      <dsp:spPr>
        <a:xfrm rot="5391973">
          <a:off x="5639379" y="4497626"/>
          <a:ext cx="238083" cy="27382"/>
        </a:xfrm>
        <a:custGeom>
          <a:avLst/>
          <a:gdLst/>
          <a:ahLst/>
          <a:cxnLst/>
          <a:rect l="0" t="0" r="0" b="0"/>
          <a:pathLst>
            <a:path>
              <a:moveTo>
                <a:pt x="0" y="13691"/>
              </a:moveTo>
              <a:lnTo>
                <a:pt x="238083" y="1369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52468" y="4505364"/>
        <a:ext cx="11904" cy="11904"/>
      </dsp:txXfrm>
    </dsp:sp>
    <dsp:sp modelId="{BE90EB7C-0F03-423F-9C89-387047F84726}">
      <dsp:nvSpPr>
        <dsp:cNvPr id="0" name=""/>
        <dsp:cNvSpPr/>
      </dsp:nvSpPr>
      <dsp:spPr>
        <a:xfrm>
          <a:off x="4097004" y="4630357"/>
          <a:ext cx="3327586" cy="1797840"/>
        </a:xfrm>
        <a:prstGeom prst="ellipse">
          <a:avLst/>
        </a:prstGeom>
        <a:solidFill>
          <a:schemeClr val="accent5">
            <a:alpha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упражнения на растяжку</a:t>
          </a:r>
        </a:p>
      </dsp:txBody>
      <dsp:txXfrm>
        <a:off x="4584318" y="4893645"/>
        <a:ext cx="2352958" cy="1271264"/>
      </dsp:txXfrm>
    </dsp:sp>
    <dsp:sp modelId="{3C7C5C45-BD42-4C2A-997D-D265FC5D6460}">
      <dsp:nvSpPr>
        <dsp:cNvPr id="0" name=""/>
        <dsp:cNvSpPr/>
      </dsp:nvSpPr>
      <dsp:spPr>
        <a:xfrm rot="10800016">
          <a:off x="3821803" y="3215620"/>
          <a:ext cx="739920" cy="27382"/>
        </a:xfrm>
        <a:custGeom>
          <a:avLst/>
          <a:gdLst/>
          <a:ahLst/>
          <a:cxnLst/>
          <a:rect l="0" t="0" r="0" b="0"/>
          <a:pathLst>
            <a:path>
              <a:moveTo>
                <a:pt x="0" y="13691"/>
              </a:moveTo>
              <a:lnTo>
                <a:pt x="739920" y="1369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4173266" y="3210813"/>
        <a:ext cx="36996" cy="36996"/>
      </dsp:txXfrm>
    </dsp:sp>
    <dsp:sp modelId="{9D995AF3-15E1-4122-81CA-A108D2B75F38}">
      <dsp:nvSpPr>
        <dsp:cNvPr id="0" name=""/>
        <dsp:cNvSpPr/>
      </dsp:nvSpPr>
      <dsp:spPr>
        <a:xfrm>
          <a:off x="519620" y="2330381"/>
          <a:ext cx="3302183" cy="1797840"/>
        </a:xfrm>
        <a:prstGeom prst="ellipse">
          <a:avLst/>
        </a:prstGeom>
        <a:solidFill>
          <a:srgbClr val="93B9E2"/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комплексы для бедер и ягодиц</a:t>
          </a:r>
        </a:p>
      </dsp:txBody>
      <dsp:txXfrm>
        <a:off x="1003214" y="2593669"/>
        <a:ext cx="2334995" cy="12712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BFA7B5-1606-4610-B04E-6C08DA75AC43}">
      <dsp:nvSpPr>
        <dsp:cNvPr id="0" name=""/>
        <dsp:cNvSpPr/>
      </dsp:nvSpPr>
      <dsp:spPr>
        <a:xfrm>
          <a:off x="3901985" y="2049103"/>
          <a:ext cx="3635843" cy="2625499"/>
        </a:xfrm>
        <a:prstGeom prst="ellipse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Основные особенности развития девочек 11-12 лет</a:t>
          </a:r>
          <a:endParaRPr lang="en-US" sz="2400" b="0" kern="1200">
            <a:latin typeface="Times New Roman" panose="02020603050405020304" pitchFamily="18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(</a:t>
          </a:r>
          <a:r>
            <a:rPr lang="ru-RU" sz="2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И.М</a:t>
          </a:r>
          <a:r>
            <a:rPr lang="en-US" sz="2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2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Прищепа</a:t>
          </a:r>
          <a:r>
            <a:rPr lang="ru-RU" sz="2400" b="0" kern="12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)</a:t>
          </a:r>
          <a:endParaRPr lang="ru-RU" sz="2400" b="0" kern="1200" dirty="0">
            <a:latin typeface="Times New Roman" panose="02020603050405020304" pitchFamily="18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4434442" y="2433598"/>
        <a:ext cx="2570929" cy="1856509"/>
      </dsp:txXfrm>
    </dsp:sp>
    <dsp:sp modelId="{87C0CB5C-D0DC-43B5-8240-901A3382BB14}">
      <dsp:nvSpPr>
        <dsp:cNvPr id="0" name=""/>
        <dsp:cNvSpPr/>
      </dsp:nvSpPr>
      <dsp:spPr>
        <a:xfrm rot="8133340">
          <a:off x="3222977" y="4662166"/>
          <a:ext cx="1579372" cy="7482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2410F94-977F-4533-8CC6-602A308BEE00}">
      <dsp:nvSpPr>
        <dsp:cNvPr id="0" name=""/>
        <dsp:cNvSpPr/>
      </dsp:nvSpPr>
      <dsp:spPr>
        <a:xfrm>
          <a:off x="2529957" y="4854111"/>
          <a:ext cx="1837849" cy="1470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увеличивается объем легких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73020" y="4897174"/>
        <a:ext cx="1751723" cy="1384153"/>
      </dsp:txXfrm>
    </dsp:sp>
    <dsp:sp modelId="{75D55256-ABEC-46B3-9146-3574F73015DE}">
      <dsp:nvSpPr>
        <dsp:cNvPr id="0" name=""/>
        <dsp:cNvSpPr/>
      </dsp:nvSpPr>
      <dsp:spPr>
        <a:xfrm rot="10877052">
          <a:off x="2194614" y="2926788"/>
          <a:ext cx="1614506" cy="7482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58204"/>
                <a:satOff val="-997"/>
                <a:lumOff val="399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90000"/>
                <a:hueOff val="58204"/>
                <a:satOff val="-997"/>
                <a:lumOff val="399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90000"/>
                <a:hueOff val="58204"/>
                <a:satOff val="-997"/>
                <a:lumOff val="399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26D49BA-0DB5-4484-A1BB-4D34F642E032}">
      <dsp:nvSpPr>
        <dsp:cNvPr id="0" name=""/>
        <dsp:cNvSpPr/>
      </dsp:nvSpPr>
      <dsp:spPr>
        <a:xfrm>
          <a:off x="1275892" y="2547690"/>
          <a:ext cx="1837849" cy="1470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58214"/>
                <a:satOff val="-1043"/>
                <a:lumOff val="443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80000"/>
                <a:hueOff val="58214"/>
                <a:satOff val="-1043"/>
                <a:lumOff val="443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80000"/>
                <a:hueOff val="58214"/>
                <a:satOff val="-1043"/>
                <a:lumOff val="443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</a:t>
          </a:r>
          <a:r>
            <a:rPr lang="ru-RU" sz="18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величивается рост и вес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18955" y="2590753"/>
        <a:ext cx="1751723" cy="1384153"/>
      </dsp:txXfrm>
    </dsp:sp>
    <dsp:sp modelId="{C61CC5DB-1BF3-4EE3-BD17-26337CDBA10F}">
      <dsp:nvSpPr>
        <dsp:cNvPr id="0" name=""/>
        <dsp:cNvSpPr/>
      </dsp:nvSpPr>
      <dsp:spPr>
        <a:xfrm rot="13364713">
          <a:off x="3327963" y="1423351"/>
          <a:ext cx="1398673" cy="7482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16408"/>
                <a:satOff val="-1994"/>
                <a:lumOff val="7987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90000"/>
                <a:hueOff val="116408"/>
                <a:satOff val="-1994"/>
                <a:lumOff val="7987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90000"/>
                <a:hueOff val="116408"/>
                <a:satOff val="-1994"/>
                <a:lumOff val="7987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B49C0E2-7AC6-40FF-85B6-A632005F9013}">
      <dsp:nvSpPr>
        <dsp:cNvPr id="0" name=""/>
        <dsp:cNvSpPr/>
      </dsp:nvSpPr>
      <dsp:spPr>
        <a:xfrm>
          <a:off x="2594797" y="587678"/>
          <a:ext cx="1837849" cy="1470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116428"/>
                <a:satOff val="-2085"/>
                <a:lumOff val="886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80000"/>
                <a:hueOff val="116428"/>
                <a:satOff val="-2085"/>
                <a:lumOff val="886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80000"/>
                <a:hueOff val="116428"/>
                <a:satOff val="-2085"/>
                <a:lumOff val="886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п</a:t>
          </a:r>
          <a:r>
            <a:rPr lang="ru-RU" sz="1800" kern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овышается возбудимость центральной нервной системы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37860" y="630741"/>
        <a:ext cx="1751723" cy="1384153"/>
      </dsp:txXfrm>
    </dsp:sp>
    <dsp:sp modelId="{49D29AB8-650C-4F4E-9819-C75BE40F0F08}">
      <dsp:nvSpPr>
        <dsp:cNvPr id="0" name=""/>
        <dsp:cNvSpPr/>
      </dsp:nvSpPr>
      <dsp:spPr>
        <a:xfrm rot="16200004">
          <a:off x="5099061" y="981854"/>
          <a:ext cx="1241695" cy="7482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74613"/>
                <a:satOff val="-2991"/>
                <a:lumOff val="1198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90000"/>
                <a:hueOff val="174613"/>
                <a:satOff val="-2991"/>
                <a:lumOff val="1198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90000"/>
                <a:hueOff val="174613"/>
                <a:satOff val="-2991"/>
                <a:lumOff val="1198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1A3DFCD-CE37-4322-94E8-32E0A4FD5587}">
      <dsp:nvSpPr>
        <dsp:cNvPr id="0" name=""/>
        <dsp:cNvSpPr/>
      </dsp:nvSpPr>
      <dsp:spPr>
        <a:xfrm>
          <a:off x="4800985" y="0"/>
          <a:ext cx="1837849" cy="1470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174641"/>
                <a:satOff val="-3128"/>
                <a:lumOff val="1329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80000"/>
                <a:hueOff val="174641"/>
                <a:satOff val="-3128"/>
                <a:lumOff val="1329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80000"/>
                <a:hueOff val="174641"/>
                <a:satOff val="-3128"/>
                <a:lumOff val="1329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повышается точность сенсомоторной координации</a:t>
          </a:r>
        </a:p>
      </dsp:txBody>
      <dsp:txXfrm>
        <a:off x="4844048" y="43063"/>
        <a:ext cx="1751723" cy="1384153"/>
      </dsp:txXfrm>
    </dsp:sp>
    <dsp:sp modelId="{AAA9D45A-CED8-4178-B712-0DB49DA5A2FA}">
      <dsp:nvSpPr>
        <dsp:cNvPr id="0" name=""/>
        <dsp:cNvSpPr/>
      </dsp:nvSpPr>
      <dsp:spPr>
        <a:xfrm rot="19008814">
          <a:off x="6700181" y="1420510"/>
          <a:ext cx="1378852" cy="7482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32817"/>
                <a:satOff val="-3987"/>
                <a:lumOff val="1597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90000"/>
                <a:hueOff val="232817"/>
                <a:satOff val="-3987"/>
                <a:lumOff val="1597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90000"/>
                <a:hueOff val="232817"/>
                <a:satOff val="-3987"/>
                <a:lumOff val="1597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529C865-312D-41E0-9959-5A51804D743B}">
      <dsp:nvSpPr>
        <dsp:cNvPr id="0" name=""/>
        <dsp:cNvSpPr/>
      </dsp:nvSpPr>
      <dsp:spPr>
        <a:xfrm>
          <a:off x="6973365" y="587678"/>
          <a:ext cx="1837849" cy="1470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232855"/>
                <a:satOff val="-4171"/>
                <a:lumOff val="1772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80000"/>
                <a:hueOff val="232855"/>
                <a:satOff val="-4171"/>
                <a:lumOff val="1772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80000"/>
                <a:hueOff val="232855"/>
                <a:satOff val="-4171"/>
                <a:lumOff val="1772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мышечная ткань сердца опережает по темпам роста кровеносные сосуды</a:t>
          </a:r>
        </a:p>
      </dsp:txBody>
      <dsp:txXfrm>
        <a:off x="7016428" y="630741"/>
        <a:ext cx="1751723" cy="1384153"/>
      </dsp:txXfrm>
    </dsp:sp>
    <dsp:sp modelId="{90D512BB-5AEE-486E-B77A-CA82ACFF097E}">
      <dsp:nvSpPr>
        <dsp:cNvPr id="0" name=""/>
        <dsp:cNvSpPr/>
      </dsp:nvSpPr>
      <dsp:spPr>
        <a:xfrm rot="21505790">
          <a:off x="7626025" y="2914316"/>
          <a:ext cx="1543406" cy="7482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91021"/>
                <a:satOff val="-4984"/>
                <a:lumOff val="19967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90000"/>
                <a:hueOff val="291021"/>
                <a:satOff val="-4984"/>
                <a:lumOff val="19967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90000"/>
                <a:hueOff val="291021"/>
                <a:satOff val="-4984"/>
                <a:lumOff val="19967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3DBF7EA-376D-4B2A-97BD-1F50D8A17BF3}">
      <dsp:nvSpPr>
        <dsp:cNvPr id="0" name=""/>
        <dsp:cNvSpPr/>
      </dsp:nvSpPr>
      <dsp:spPr>
        <a:xfrm>
          <a:off x="8250217" y="2532164"/>
          <a:ext cx="1837849" cy="1470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291069"/>
                <a:satOff val="-5213"/>
                <a:lumOff val="2215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80000"/>
                <a:hueOff val="291069"/>
                <a:satOff val="-5213"/>
                <a:lumOff val="2215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80000"/>
                <a:hueOff val="291069"/>
                <a:satOff val="-5213"/>
                <a:lumOff val="2215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костная ткань опережает темпы роста мышц</a:t>
          </a:r>
        </a:p>
      </dsp:txBody>
      <dsp:txXfrm>
        <a:off x="8293280" y="2575227"/>
        <a:ext cx="1751723" cy="1384153"/>
      </dsp:txXfrm>
    </dsp:sp>
    <dsp:sp modelId="{A075406F-1EAB-4719-8C45-9B2146E95BC9}">
      <dsp:nvSpPr>
        <dsp:cNvPr id="0" name=""/>
        <dsp:cNvSpPr/>
      </dsp:nvSpPr>
      <dsp:spPr>
        <a:xfrm rot="2573329">
          <a:off x="6685139" y="4652375"/>
          <a:ext cx="1653705" cy="74826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49225"/>
                <a:satOff val="-5981"/>
                <a:lumOff val="2396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90000"/>
                <a:hueOff val="349225"/>
                <a:satOff val="-5981"/>
                <a:lumOff val="2396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90000"/>
                <a:hueOff val="349225"/>
                <a:satOff val="-5981"/>
                <a:lumOff val="2396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915BB92-6C3A-48C8-B26A-4227B266DDF0}">
      <dsp:nvSpPr>
        <dsp:cNvPr id="0" name=""/>
        <dsp:cNvSpPr/>
      </dsp:nvSpPr>
      <dsp:spPr>
        <a:xfrm>
          <a:off x="7198882" y="4854107"/>
          <a:ext cx="1837849" cy="1470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неустойчивый ритм сердечной деятельности</a:t>
          </a:r>
        </a:p>
      </dsp:txBody>
      <dsp:txXfrm>
        <a:off x="7241945" y="4897170"/>
        <a:ext cx="1751723" cy="13841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4D7B83-7D86-4014-892B-C73C7BB656CB}">
      <dsp:nvSpPr>
        <dsp:cNvPr id="0" name=""/>
        <dsp:cNvSpPr/>
      </dsp:nvSpPr>
      <dsp:spPr>
        <a:xfrm>
          <a:off x="8489" y="432285"/>
          <a:ext cx="3628081" cy="2176849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Вводная часть</a:t>
          </a:r>
        </a:p>
      </dsp:txBody>
      <dsp:txXfrm>
        <a:off x="8489" y="432285"/>
        <a:ext cx="3628081" cy="2176849"/>
      </dsp:txXfrm>
    </dsp:sp>
    <dsp:sp modelId="{B61F58C9-BF9B-4A85-AFEA-957E41A2236C}">
      <dsp:nvSpPr>
        <dsp:cNvPr id="0" name=""/>
        <dsp:cNvSpPr/>
      </dsp:nvSpPr>
      <dsp:spPr>
        <a:xfrm>
          <a:off x="3945611" y="433286"/>
          <a:ext cx="3628081" cy="2176849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Основная часть</a:t>
          </a:r>
        </a:p>
      </dsp:txBody>
      <dsp:txXfrm>
        <a:off x="3945611" y="433286"/>
        <a:ext cx="3628081" cy="2176849"/>
      </dsp:txXfrm>
    </dsp:sp>
    <dsp:sp modelId="{AC07DE17-2B77-46BE-9E18-4590F3377E89}">
      <dsp:nvSpPr>
        <dsp:cNvPr id="0" name=""/>
        <dsp:cNvSpPr/>
      </dsp:nvSpPr>
      <dsp:spPr>
        <a:xfrm>
          <a:off x="7969916" y="432285"/>
          <a:ext cx="3628081" cy="2176849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Заключительная</a:t>
          </a:r>
          <a:r>
            <a:rPr lang="ru-RU" sz="3700" kern="1200" dirty="0"/>
            <a:t> </a:t>
          </a:r>
          <a:r>
            <a:rPr lang="ru-RU" sz="3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часть</a:t>
          </a:r>
        </a:p>
      </dsp:txBody>
      <dsp:txXfrm>
        <a:off x="7969916" y="432285"/>
        <a:ext cx="3628081" cy="217684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86C110-3CE6-464D-B579-AE1D23E4584C}">
      <dsp:nvSpPr>
        <dsp:cNvPr id="0" name=""/>
        <dsp:cNvSpPr/>
      </dsp:nvSpPr>
      <dsp:spPr>
        <a:xfrm>
          <a:off x="0" y="429791"/>
          <a:ext cx="3552927" cy="1102629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Вводная часть</a:t>
          </a:r>
          <a:endParaRPr lang="ru-RU" sz="3100" kern="1200" dirty="0">
            <a:solidFill>
              <a:schemeClr val="tx1"/>
            </a:solidFill>
          </a:endParaRPr>
        </a:p>
      </dsp:txBody>
      <dsp:txXfrm>
        <a:off x="0" y="429791"/>
        <a:ext cx="3552927" cy="1102629"/>
      </dsp:txXfrm>
    </dsp:sp>
    <dsp:sp modelId="{8CC372FD-E818-435B-971F-BCD93944FABA}">
      <dsp:nvSpPr>
        <dsp:cNvPr id="0" name=""/>
        <dsp:cNvSpPr/>
      </dsp:nvSpPr>
      <dsp:spPr>
        <a:xfrm>
          <a:off x="3908220" y="439991"/>
          <a:ext cx="3552927" cy="1103674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Основная часть</a:t>
          </a:r>
          <a:endParaRPr lang="ru-RU" sz="3100" kern="1200" dirty="0">
            <a:solidFill>
              <a:schemeClr val="tx1"/>
            </a:solidFill>
          </a:endParaRPr>
        </a:p>
      </dsp:txBody>
      <dsp:txXfrm>
        <a:off x="3908220" y="439991"/>
        <a:ext cx="3552927" cy="1103674"/>
      </dsp:txXfrm>
    </dsp:sp>
    <dsp:sp modelId="{4237759E-5D1F-4883-90C3-BBE89909CB2A}">
      <dsp:nvSpPr>
        <dsp:cNvPr id="0" name=""/>
        <dsp:cNvSpPr/>
      </dsp:nvSpPr>
      <dsp:spPr>
        <a:xfrm>
          <a:off x="7816440" y="432615"/>
          <a:ext cx="3552927" cy="1119960"/>
        </a:xfrm>
        <a:prstGeom prst="rect">
          <a:avLst/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Заключительная</a:t>
          </a:r>
          <a:r>
            <a:rPr lang="ru-RU" sz="3100" kern="1200" dirty="0">
              <a:solidFill>
                <a:schemeClr val="tx1"/>
              </a:solidFill>
            </a:rPr>
            <a:t> </a:t>
          </a:r>
          <a:r>
            <a:rPr lang="ru-RU" sz="3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часть</a:t>
          </a:r>
          <a:endParaRPr lang="ru-RU" sz="3100" kern="1200" dirty="0">
            <a:solidFill>
              <a:schemeClr val="tx1"/>
            </a:solidFill>
          </a:endParaRPr>
        </a:p>
      </dsp:txBody>
      <dsp:txXfrm>
        <a:off x="7816440" y="432615"/>
        <a:ext cx="3552927" cy="1119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108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07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2E578-9C03-4578-852F-EDB2CA75D01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9C695-1C25-4807-B96F-B12CA3834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938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9C695-1C25-4807-B96F-B12CA38347E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875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9C695-1C25-4807-B96F-B12CA38347E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153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9C695-1C25-4807-B96F-B12CA38347E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489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9C695-1C25-4807-B96F-B12CA38347E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81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39C695-1C25-4807-B96F-B12CA38347E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24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27A5B3-688C-7BE2-E21B-E114BED09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768A31F-2F28-F5EC-A8AB-B2AA900EE4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6913E8-AB8C-AF24-F092-C76659D8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8D76B9-9017-FEEC-BE2D-F46807131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E38292-214C-43B4-5930-57E465908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763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00B45D-1248-841D-69AB-FBB33E649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C0BD9B5-D41E-5739-57F9-A7AAB4FA7E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DD0634-C3FC-39AB-B9F7-15B896105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7B5A5E-9C44-DD3C-F724-65595864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2C1D05-83EE-6500-20EF-D220ABB1D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258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642124F-8CC2-C234-B4A0-D79077B88A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DAE1F35-3CCA-E53D-43D5-D026A3CCE8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530F5F-BFC6-7942-E6A4-7D83A0388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0B729A-FD7E-A599-C8AE-396454375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B512D0-CCB5-5B6D-6469-22C5C07A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464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227CE-C65B-47EE-841E-D87559E28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4577F9-6431-B7F8-26EB-02C8611A9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D4C087-8990-823D-0EC2-41160DD5B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F4BBD5-E569-FDD2-649D-AB2250131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E8F965-F8AC-6C5D-22A9-67908AC39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695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517903-E160-5EC3-75CB-763B306F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ABCFD0-4523-0A4E-96ED-5C2B17BEC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68D108-30B5-CEA4-3958-A74B1A690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BB4E66-DD78-1B38-B0D3-F84B3937E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045FCB-4846-BB17-ECA9-353B33D6F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148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31EFB6-3588-4CCE-FC6D-12888BBBB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906E66-56E0-DCF2-227C-757118D64D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7946F6-94A7-7C0B-2CF1-A36A834781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18DF2D-8047-71DC-6D24-970008AB8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2A7BC1-6478-CE3C-B5B3-65F2B5D67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E394A6-7E65-5CF4-A52C-D86345809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478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6C42C6-69A9-0506-F16F-8A75C21F6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BB0E77-BC5A-A0F2-B541-A7EB758B6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D227011-999D-7103-308A-5B109C5260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08EAB73-B0A6-8A8F-A0AE-9472814DD0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FAFCF28-D032-5D8E-6F62-1244183DA2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1BEB62B-F6B4-7F9A-86C7-1CBE61403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C849566-F0BA-E49A-6B82-F205CF34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F2CF5EE-6FA5-8EB9-4900-0C7508270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489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6AFF24-6DA8-D388-51FF-9B821ABA4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4AAD5FD-F259-10E9-5D60-4FBE2B810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F62E5BA-9F61-6795-96BE-5067AD116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986370C-8F66-827A-F11F-418F01AF8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024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47C2699-4151-C628-79F3-B46E62D8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ECFE6EA-AF11-AAC7-CD2D-48C3E89EE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44F2E2F-E671-9979-102F-59F315843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543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C68180-2E31-0D1D-36AD-C68CF5868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AD62A5-4741-921A-A785-89B2B9271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923A96C-5F2A-D3BB-D339-FD6DDFD25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57C6C7-0F63-C1BA-03C9-0FA762B05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86C10D-119F-CD59-85DE-26CE114DD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D22E4B2-9F15-CFC2-F9DF-223491533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965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E4D1C5-7A6A-8782-55DA-1129EB2EB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B067EAC-423D-0935-EC99-876072D202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11E288-4B60-6982-DB42-461CAA4FCD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75D8FC-B331-A43C-6C20-8B1C881BF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CA5B38-53A1-A82A-D430-C1F89406A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C883C65-64B8-2A81-88D0-05680132A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39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D816F6-CA6E-4A9F-9BB4-20EB115BA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E0B554-E477-4A54-4E20-B732455EF7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1D46C2-7202-35A6-2080-68B281C438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D4CF3-BE07-4303-B78A-F232894177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E2C724-250B-9BE3-E028-ED158D8F2A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6E9B90-FA96-E0A1-2776-05404342D4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B6EB9-B00A-41A6-9155-0B76B5FFC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94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 /><Relationship Id="rId2" Type="http://schemas.openxmlformats.org/officeDocument/2006/relationships/diagramData" Target="../diagrams/data6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6.xml" /><Relationship Id="rId5" Type="http://schemas.openxmlformats.org/officeDocument/2006/relationships/diagramColors" Target="../diagrams/colors6.xml" /><Relationship Id="rId4" Type="http://schemas.openxmlformats.org/officeDocument/2006/relationships/diagramQuickStyle" Target="../diagrams/quickStyle6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 /><Relationship Id="rId7" Type="http://schemas.microsoft.com/office/2007/relationships/diagramDrawing" Target="../diagrams/drawing7.xml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7.xml" /><Relationship Id="rId5" Type="http://schemas.openxmlformats.org/officeDocument/2006/relationships/diagramQuickStyle" Target="../diagrams/quickStyle7.xml" /><Relationship Id="rId4" Type="http://schemas.openxmlformats.org/officeDocument/2006/relationships/diagramLayout" Target="../diagrams/layout7.xml" 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 /><Relationship Id="rId13" Type="http://schemas.openxmlformats.org/officeDocument/2006/relationships/image" Target="../media/image6.png" /><Relationship Id="rId3" Type="http://schemas.openxmlformats.org/officeDocument/2006/relationships/diagramData" Target="../diagrams/data8.xml" /><Relationship Id="rId7" Type="http://schemas.microsoft.com/office/2007/relationships/diagramDrawing" Target="../diagrams/drawing8.xml" /><Relationship Id="rId12" Type="http://schemas.openxmlformats.org/officeDocument/2006/relationships/image" Target="../media/image5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7.xml" /><Relationship Id="rId6" Type="http://schemas.openxmlformats.org/officeDocument/2006/relationships/diagramColors" Target="../diagrams/colors8.xml" /><Relationship Id="rId11" Type="http://schemas.openxmlformats.org/officeDocument/2006/relationships/image" Target="../media/image4.png" /><Relationship Id="rId5" Type="http://schemas.openxmlformats.org/officeDocument/2006/relationships/diagramQuickStyle" Target="../diagrams/quickStyle8.xml" /><Relationship Id="rId15" Type="http://schemas.openxmlformats.org/officeDocument/2006/relationships/image" Target="../media/image8.png" /><Relationship Id="rId10" Type="http://schemas.openxmlformats.org/officeDocument/2006/relationships/image" Target="../media/image3.png" /><Relationship Id="rId4" Type="http://schemas.openxmlformats.org/officeDocument/2006/relationships/diagramLayout" Target="../diagrams/layout8.xml" /><Relationship Id="rId9" Type="http://schemas.openxmlformats.org/officeDocument/2006/relationships/image" Target="../media/image2.png" /><Relationship Id="rId14" Type="http://schemas.openxmlformats.org/officeDocument/2006/relationships/image" Target="../media/image7.png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 /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 /><Relationship Id="rId3" Type="http://schemas.openxmlformats.org/officeDocument/2006/relationships/image" Target="../media/image12.png" /><Relationship Id="rId7" Type="http://schemas.openxmlformats.org/officeDocument/2006/relationships/image" Target="../media/image16.png" /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5.png" /><Relationship Id="rId5" Type="http://schemas.openxmlformats.org/officeDocument/2006/relationships/image" Target="../media/image14.png" /><Relationship Id="rId4" Type="http://schemas.openxmlformats.org/officeDocument/2006/relationships/image" Target="../media/image13.png" 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 /><Relationship Id="rId3" Type="http://schemas.openxmlformats.org/officeDocument/2006/relationships/image" Target="../media/image17.png" /><Relationship Id="rId7" Type="http://schemas.openxmlformats.org/officeDocument/2006/relationships/image" Target="../media/image21.pn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20.png" /><Relationship Id="rId5" Type="http://schemas.openxmlformats.org/officeDocument/2006/relationships/image" Target="../media/image19.png" /><Relationship Id="rId10" Type="http://schemas.openxmlformats.org/officeDocument/2006/relationships/image" Target="../media/image24.png" /><Relationship Id="rId4" Type="http://schemas.openxmlformats.org/officeDocument/2006/relationships/image" Target="../media/image18.png" /><Relationship Id="rId9" Type="http://schemas.openxmlformats.org/officeDocument/2006/relationships/image" Target="../media/image23.png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 /><Relationship Id="rId7" Type="http://schemas.microsoft.com/office/2007/relationships/diagramDrawing" Target="../diagrams/drawing1.xml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2.xml" /><Relationship Id="rId6" Type="http://schemas.openxmlformats.org/officeDocument/2006/relationships/diagramColors" Target="../diagrams/colors1.xml" /><Relationship Id="rId5" Type="http://schemas.openxmlformats.org/officeDocument/2006/relationships/diagramQuickStyle" Target="../diagrams/quickStyle1.xml" /><Relationship Id="rId4" Type="http://schemas.openxmlformats.org/officeDocument/2006/relationships/diagramLayout" Target="../diagrams/layout1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 /><Relationship Id="rId2" Type="http://schemas.openxmlformats.org/officeDocument/2006/relationships/diagramData" Target="../diagrams/data2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2.xml" /><Relationship Id="rId5" Type="http://schemas.openxmlformats.org/officeDocument/2006/relationships/diagramColors" Target="../diagrams/colors2.xml" /><Relationship Id="rId4" Type="http://schemas.openxmlformats.org/officeDocument/2006/relationships/diagramQuickStyle" Target="../diagrams/quickStyle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 /><Relationship Id="rId2" Type="http://schemas.openxmlformats.org/officeDocument/2006/relationships/diagramData" Target="../diagrams/data3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3.xml" /><Relationship Id="rId5" Type="http://schemas.openxmlformats.org/officeDocument/2006/relationships/diagramColors" Target="../diagrams/colors3.xml" /><Relationship Id="rId4" Type="http://schemas.openxmlformats.org/officeDocument/2006/relationships/diagramQuickStyle" Target="../diagrams/quickStyle3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 /><Relationship Id="rId2" Type="http://schemas.openxmlformats.org/officeDocument/2006/relationships/diagramData" Target="../diagrams/data4.xml" /><Relationship Id="rId1" Type="http://schemas.openxmlformats.org/officeDocument/2006/relationships/slideLayout" Target="../slideLayouts/slideLayout7.xml" /><Relationship Id="rId6" Type="http://schemas.microsoft.com/office/2007/relationships/diagramDrawing" Target="../diagrams/drawing4.xml" /><Relationship Id="rId5" Type="http://schemas.openxmlformats.org/officeDocument/2006/relationships/diagramColors" Target="../diagrams/colors4.xml" /><Relationship Id="rId4" Type="http://schemas.openxmlformats.org/officeDocument/2006/relationships/diagramQuickStyle" Target="../diagrams/quickStyle4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 /><Relationship Id="rId7" Type="http://schemas.microsoft.com/office/2007/relationships/diagramDrawing" Target="../diagrams/drawing5.xml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4.xml" /><Relationship Id="rId6" Type="http://schemas.openxmlformats.org/officeDocument/2006/relationships/diagramColors" Target="../diagrams/colors5.xml" /><Relationship Id="rId5" Type="http://schemas.openxmlformats.org/officeDocument/2006/relationships/diagramQuickStyle" Target="../diagrams/quickStyle5.xml" /><Relationship Id="rId4" Type="http://schemas.openxmlformats.org/officeDocument/2006/relationships/diagramLayout" Target="../diagrams/layout5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B4187-777D-4FAD-A019-B59AEEECFE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325" y="2005497"/>
            <a:ext cx="10835149" cy="1323342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«Упражнения системы Пилатес как средство развития гибкости  у девочек 11-12 лет на уроках физической культуры»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2F446A5-DBC4-57B2-B3B7-DB1686D0D6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10884" y="4036140"/>
            <a:ext cx="6912077" cy="1479757"/>
          </a:xfrm>
        </p:spPr>
        <p:txBody>
          <a:bodyPr/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Обучающейся: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Силивановой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Татьяны Алексеевны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специальности: </a:t>
            </a:r>
            <a:r>
              <a:rPr lang="ru-RU" kern="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49.02.01 Физическая культура</a:t>
            </a:r>
          </a:p>
          <a:p>
            <a:pPr algn="r"/>
            <a:r>
              <a:rPr lang="ru-RU" kern="1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Руководитель: Соллогуб С.А.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EC90D-6D34-592C-F056-E32175A615CB}"/>
              </a:ext>
            </a:extLst>
          </p:cNvPr>
          <p:cNvSpPr txBox="1"/>
          <p:nvPr/>
        </p:nvSpPr>
        <p:spPr>
          <a:xfrm>
            <a:off x="0" y="265470"/>
            <a:ext cx="11873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Калининградской области профессиональная образовательная организация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«Педагогический колледж»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48D8A3-E2B5-D52B-0142-81D8EB8FE0D9}"/>
              </a:ext>
            </a:extLst>
          </p:cNvPr>
          <p:cNvSpPr txBox="1"/>
          <p:nvPr/>
        </p:nvSpPr>
        <p:spPr>
          <a:xfrm>
            <a:off x="4836579" y="6223198"/>
            <a:ext cx="2812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Черняховск, 2023 г.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5F3A1B-2F0E-AAFD-2AA5-EF12901594A3}"/>
              </a:ext>
            </a:extLst>
          </p:cNvPr>
          <p:cNvSpPr txBox="1"/>
          <p:nvPr/>
        </p:nvSpPr>
        <p:spPr>
          <a:xfrm>
            <a:off x="1418482" y="1298196"/>
            <a:ext cx="9036834" cy="10341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Студенческая научно-практическая конференция, посвящённая памяти Л.И. Белогуровой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«Творить, пробовать, искать и развиваться»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2232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83AA2-AE1A-A41B-2D5E-D6894C6D0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084" y="266803"/>
            <a:ext cx="10515600" cy="1325563"/>
          </a:xfrm>
        </p:spPr>
        <p:txBody>
          <a:bodyPr/>
          <a:lstStyle/>
          <a:p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0D110BFE-BB5B-0022-F267-99FD306257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739759"/>
              </p:ext>
            </p:extLst>
          </p:nvPr>
        </p:nvGraphicFramePr>
        <p:xfrm>
          <a:off x="376084" y="266804"/>
          <a:ext cx="11406012" cy="64285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6519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94FCD83-D247-87E6-6555-FFE12356F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07" y="548913"/>
            <a:ext cx="11513574" cy="113071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физической культуры</a:t>
            </a: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77C406C8-0517-9508-65F5-7A377447CB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6683388"/>
              </p:ext>
            </p:extLst>
          </p:nvPr>
        </p:nvGraphicFramePr>
        <p:xfrm>
          <a:off x="336331" y="1986454"/>
          <a:ext cx="11609862" cy="4141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950A1E13-F1C9-9272-5E4E-1A1E3481304F}"/>
              </a:ext>
            </a:extLst>
          </p:cNvPr>
          <p:cNvCxnSpPr>
            <a:cxnSpLocks/>
          </p:cNvCxnSpPr>
          <p:nvPr/>
        </p:nvCxnSpPr>
        <p:spPr>
          <a:xfrm>
            <a:off x="2165131" y="1679623"/>
            <a:ext cx="0" cy="739112"/>
          </a:xfrm>
          <a:prstGeom prst="line">
            <a:avLst/>
          </a:prstGeom>
          <a:ln w="38100">
            <a:solidFill>
              <a:srgbClr val="6E8A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8BD1F0C-6666-5239-F779-C72177E0B240}"/>
              </a:ext>
            </a:extLst>
          </p:cNvPr>
          <p:cNvCxnSpPr>
            <a:cxnSpLocks/>
          </p:cNvCxnSpPr>
          <p:nvPr/>
        </p:nvCxnSpPr>
        <p:spPr>
          <a:xfrm>
            <a:off x="10231820" y="1679623"/>
            <a:ext cx="0" cy="739112"/>
          </a:xfrm>
          <a:prstGeom prst="line">
            <a:avLst/>
          </a:prstGeom>
          <a:ln w="38100">
            <a:solidFill>
              <a:srgbClr val="6E8A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E3AB604F-A754-636E-7C48-94D76E5FF44B}"/>
              </a:ext>
            </a:extLst>
          </p:cNvPr>
          <p:cNvCxnSpPr>
            <a:cxnSpLocks/>
          </p:cNvCxnSpPr>
          <p:nvPr/>
        </p:nvCxnSpPr>
        <p:spPr>
          <a:xfrm>
            <a:off x="6096000" y="1679623"/>
            <a:ext cx="0" cy="739112"/>
          </a:xfrm>
          <a:prstGeom prst="line">
            <a:avLst/>
          </a:prstGeom>
          <a:ln w="38100">
            <a:solidFill>
              <a:srgbClr val="6E8A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236C98A-06DA-5556-A141-FE9C20910946}"/>
              </a:ext>
            </a:extLst>
          </p:cNvPr>
          <p:cNvSpPr txBox="1"/>
          <p:nvPr/>
        </p:nvSpPr>
        <p:spPr>
          <a:xfrm>
            <a:off x="336330" y="4698689"/>
            <a:ext cx="3615555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Организация обучающихся к дальнейшим совместным действиям.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одготовка организма к предстоящей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физической нагрузке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</a:rPr>
              <a:t>Длительность: 10-15 минут</a:t>
            </a:r>
          </a:p>
          <a:p>
            <a:pPr algn="just"/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F7FD47-027A-819C-C606-B2714A1334F8}"/>
              </a:ext>
            </a:extLst>
          </p:cNvPr>
          <p:cNvSpPr txBox="1"/>
          <p:nvPr/>
        </p:nvSpPr>
        <p:spPr>
          <a:xfrm>
            <a:off x="4288222" y="4698688"/>
            <a:ext cx="3615555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своение новых знаний, умений и навыков, их совершенствование и закрепление, развитие физических качеств, воспитание личностных качеств. Получение основной физической нагрузки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</a:rPr>
              <a:t>Длительность: 20-25 минут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964A7C-3B36-E67B-BB46-325BC0EA8364}"/>
              </a:ext>
            </a:extLst>
          </p:cNvPr>
          <p:cNvSpPr txBox="1"/>
          <p:nvPr/>
        </p:nvSpPr>
        <p:spPr>
          <a:xfrm>
            <a:off x="8330638" y="4698688"/>
            <a:ext cx="3615555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осстановление функций организма, подведение итогов, организованное завершение занятия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</a:rPr>
              <a:t>Длительность:  5-10 минут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just"/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171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CE0CEB-3AE8-8F7F-0D09-F840C277F642}"/>
              </a:ext>
            </a:extLst>
          </p:cNvPr>
          <p:cNvSpPr txBox="1"/>
          <p:nvPr/>
        </p:nvSpPr>
        <p:spPr>
          <a:xfrm>
            <a:off x="629264" y="275304"/>
            <a:ext cx="11175945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системы Пилатес на уроках физической культуры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5081DBB0-8273-BEF0-B77C-C9146841DB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33060"/>
              </p:ext>
            </p:extLst>
          </p:nvPr>
        </p:nvGraphicFramePr>
        <p:xfrm>
          <a:off x="411316" y="757084"/>
          <a:ext cx="11369368" cy="1983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83F4553-4D72-2F3F-643A-BDE80AA5E6A6}"/>
              </a:ext>
            </a:extLst>
          </p:cNvPr>
          <p:cNvSpPr txBox="1"/>
          <p:nvPr/>
        </p:nvSpPr>
        <p:spPr>
          <a:xfrm>
            <a:off x="386790" y="2495040"/>
            <a:ext cx="3580581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«Кукла»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«Пружинка»</a:t>
            </a:r>
          </a:p>
          <a:p>
            <a:pPr marL="342900" indent="-342900">
              <a:buFont typeface="+mj-lt"/>
              <a:buAutoNum type="arabicPeriod"/>
            </a:pPr>
            <a:r>
              <a:rPr lang="ru-RU" kern="0" dirty="0">
                <a:latin typeface="Times New Roman" panose="02020603050405020304" pitchFamily="18" charset="0"/>
              </a:rPr>
              <a:t>Махи ногой назад</a:t>
            </a:r>
          </a:p>
          <a:p>
            <a:r>
              <a:rPr lang="ru-RU" kern="0" dirty="0">
                <a:latin typeface="Times New Roman" panose="02020603050405020304" pitchFamily="18" charset="0"/>
              </a:rPr>
              <a:t>и другие.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E86EB2-900B-13EA-74D2-49DE30ED8018}"/>
              </a:ext>
            </a:extLst>
          </p:cNvPr>
          <p:cNvSpPr txBox="1"/>
          <p:nvPr/>
        </p:nvSpPr>
        <p:spPr>
          <a:xfrm>
            <a:off x="4301612" y="2495040"/>
            <a:ext cx="3580581" cy="12584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Скручивания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Раскачивание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Круги ногой</a:t>
            </a:r>
          </a:p>
          <a:p>
            <a:r>
              <a:rPr lang="ru-RU" kern="0" dirty="0">
                <a:latin typeface="Times New Roman" panose="02020603050405020304" pitchFamily="18" charset="0"/>
              </a:rPr>
              <a:t>и другие.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667742-C60B-D2FE-F8ED-2986D7DAA2AF}"/>
              </a:ext>
            </a:extLst>
          </p:cNvPr>
          <p:cNvSpPr txBox="1"/>
          <p:nvPr/>
        </p:nvSpPr>
        <p:spPr>
          <a:xfrm>
            <a:off x="8244404" y="2495040"/>
            <a:ext cx="3536280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Легкое растяжение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Расслабление мышц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8DFA369-9417-DA92-600C-B6A46F0ACB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1612" y="3854450"/>
            <a:ext cx="1719221" cy="10425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3B915F4-ABBB-4004-40FA-2FC19A8472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2972" y="4539902"/>
            <a:ext cx="1719221" cy="10425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D48FFB-AD8D-68F4-ED5E-073C0EE627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77226" y="5388422"/>
            <a:ext cx="1743607" cy="124978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7D5D04E-25A1-1770-0DFC-0C0E48D1086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8753" t="11949" r="8275" b="25533"/>
          <a:stretch/>
        </p:blipFill>
        <p:spPr>
          <a:xfrm>
            <a:off x="386790" y="3812341"/>
            <a:ext cx="3069303" cy="116596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C8A992A-A670-1D1B-1662-8B947FF7080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6790" y="5061155"/>
            <a:ext cx="2488682" cy="165912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DBF8AE0-D884-49CB-40E1-770631B4519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71605" y="5380650"/>
            <a:ext cx="3533604" cy="133962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74753FA-C772-D4D8-6EFE-8F2ECB3A681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53041" y="4054041"/>
            <a:ext cx="2310584" cy="11949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52F5A56-7304-90E6-5C01-167BEE244184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3225" t="7822" r="18387" b="8957"/>
          <a:stretch/>
        </p:blipFill>
        <p:spPr>
          <a:xfrm>
            <a:off x="10589072" y="3499987"/>
            <a:ext cx="1439246" cy="175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22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392B7-8A9B-DDF4-E1CD-A922BFE93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639" y="0"/>
            <a:ext cx="11465599" cy="89151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Практическая часть </a:t>
            </a: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исследовательской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работы по теме: «Упражнения системы Пилатес как средство развития гибкости у девочек 11-12 лет на уроках физической культуры»</a:t>
            </a:r>
            <a:endParaRPr lang="ru-RU" b="1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7FFC17D-670E-D0D6-B6AA-480BAD04D3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0602552"/>
              </p:ext>
            </p:extLst>
          </p:nvPr>
        </p:nvGraphicFramePr>
        <p:xfrm>
          <a:off x="94592" y="747252"/>
          <a:ext cx="11971283" cy="40115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4043">
                  <a:extLst>
                    <a:ext uri="{9D8B030D-6E8A-4147-A177-3AD203B41FA5}">
                      <a16:colId xmlns:a16="http://schemas.microsoft.com/office/drawing/2014/main" val="3029740849"/>
                    </a:ext>
                  </a:extLst>
                </a:gridCol>
                <a:gridCol w="3146784">
                  <a:extLst>
                    <a:ext uri="{9D8B030D-6E8A-4147-A177-3AD203B41FA5}">
                      <a16:colId xmlns:a16="http://schemas.microsoft.com/office/drawing/2014/main" val="1436344930"/>
                    </a:ext>
                  </a:extLst>
                </a:gridCol>
                <a:gridCol w="5378246">
                  <a:extLst>
                    <a:ext uri="{9D8B030D-6E8A-4147-A177-3AD203B41FA5}">
                      <a16:colId xmlns:a16="http://schemas.microsoft.com/office/drawing/2014/main" val="3328132321"/>
                    </a:ext>
                  </a:extLst>
                </a:gridCol>
                <a:gridCol w="2902210">
                  <a:extLst>
                    <a:ext uri="{9D8B030D-6E8A-4147-A177-3AD203B41FA5}">
                      <a16:colId xmlns:a16="http://schemas.microsoft.com/office/drawing/2014/main" val="2076575513"/>
                    </a:ext>
                  </a:extLst>
                </a:gridCol>
              </a:tblGrid>
              <a:tr h="5638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урока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и задачи урока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Упражнения системы Пилатес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9257434"/>
                  </a:ext>
                </a:extLst>
              </a:tr>
              <a:tr h="34443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базовых элементов системы Пилатес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2E5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урока: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техники выполнения базовых элементов системы Пилатес.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урока: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образовательная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обучить технике выполнения базовых элементов системы Пилатес;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оздоровительная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способствовать укреплению опорно-двигательного аппарата, сердечно сосудистой и дыхательной систем;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воспитательная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способствовать воспитанию целеустремленности, упорства, силы воли.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2E5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Скручивания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Раскачивание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Сотня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Сворачивание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Перекат назад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Круги ногой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2E5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354042"/>
                  </a:ext>
                </a:extLst>
              </a:tr>
            </a:tbl>
          </a:graphicData>
        </a:graphic>
      </p:graphicFrame>
      <p:pic>
        <p:nvPicPr>
          <p:cNvPr id="5" name="Рисунок 4" descr="Изображение выглядит как текст, зарисовка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3306964C-8A2F-0174-9EBD-BE9A22761A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9" t="20068" r="67085" b="58602"/>
          <a:stretch/>
        </p:blipFill>
        <p:spPr>
          <a:xfrm>
            <a:off x="94592" y="4847303"/>
            <a:ext cx="1720645" cy="10422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998D7B-00E4-6321-80A9-38170E4EDE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" t="72788" r="68688" b="5884"/>
          <a:stretch/>
        </p:blipFill>
        <p:spPr>
          <a:xfrm>
            <a:off x="1878447" y="5742037"/>
            <a:ext cx="1720645" cy="10422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D899E5-B2EC-1509-91ED-A5BBFEEE9C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67" t="47636" r="37364" b="28821"/>
          <a:stretch/>
        </p:blipFill>
        <p:spPr>
          <a:xfrm>
            <a:off x="3662302" y="4822721"/>
            <a:ext cx="1799303" cy="11503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035C1B6-4D3B-8DE1-B2F1-84ADBC31C4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662" t="73191" r="523" b="3267"/>
          <a:stretch/>
        </p:blipFill>
        <p:spPr>
          <a:xfrm>
            <a:off x="5524816" y="5633884"/>
            <a:ext cx="1868130" cy="11503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B832404-C7B7-25E6-E850-9DB000F9D9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431" t="44818" r="1056" b="29627"/>
          <a:stretch/>
        </p:blipFill>
        <p:spPr>
          <a:xfrm>
            <a:off x="9980313" y="5535561"/>
            <a:ext cx="1740925" cy="124869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40E060-0758-7DA3-8FE7-1A2486E39E3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95904" y="4847303"/>
            <a:ext cx="2038034" cy="12061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2E9FFB-5AC8-0986-0389-879AD0DAE21A}"/>
              </a:ext>
            </a:extLst>
          </p:cNvPr>
          <p:cNvSpPr txBox="1"/>
          <p:nvPr/>
        </p:nvSpPr>
        <p:spPr>
          <a:xfrm>
            <a:off x="31381" y="479623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25917D-7965-66CE-EF03-80BFFDA9FC20}"/>
              </a:ext>
            </a:extLst>
          </p:cNvPr>
          <p:cNvSpPr txBox="1"/>
          <p:nvPr/>
        </p:nvSpPr>
        <p:spPr>
          <a:xfrm>
            <a:off x="1878447" y="568946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FA630F-D409-E748-554A-C4D7C109621A}"/>
              </a:ext>
            </a:extLst>
          </p:cNvPr>
          <p:cNvSpPr txBox="1"/>
          <p:nvPr/>
        </p:nvSpPr>
        <p:spPr>
          <a:xfrm>
            <a:off x="3662302" y="477847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2E95B1-6DFC-EED1-0D76-72DB18702941}"/>
              </a:ext>
            </a:extLst>
          </p:cNvPr>
          <p:cNvSpPr txBox="1"/>
          <p:nvPr/>
        </p:nvSpPr>
        <p:spPr>
          <a:xfrm>
            <a:off x="5509368" y="560438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903B88-9B4F-A2CF-3F07-F3A6A3ED162E}"/>
              </a:ext>
            </a:extLst>
          </p:cNvPr>
          <p:cNvSpPr txBox="1"/>
          <p:nvPr/>
        </p:nvSpPr>
        <p:spPr>
          <a:xfrm>
            <a:off x="7695904" y="483104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5894A8-9A51-3576-0E3C-DA3537ACCB94}"/>
              </a:ext>
            </a:extLst>
          </p:cNvPr>
          <p:cNvSpPr txBox="1"/>
          <p:nvPr/>
        </p:nvSpPr>
        <p:spPr>
          <a:xfrm>
            <a:off x="9980313" y="553556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496322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CDE401A-B4DE-2D80-4CFC-386D4E0D9E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9907936"/>
              </p:ext>
            </p:extLst>
          </p:nvPr>
        </p:nvGraphicFramePr>
        <p:xfrm>
          <a:off x="115614" y="147145"/>
          <a:ext cx="11939752" cy="34514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848">
                  <a:extLst>
                    <a:ext uri="{9D8B030D-6E8A-4147-A177-3AD203B41FA5}">
                      <a16:colId xmlns:a16="http://schemas.microsoft.com/office/drawing/2014/main" val="1302990036"/>
                    </a:ext>
                  </a:extLst>
                </a:gridCol>
                <a:gridCol w="3245777">
                  <a:extLst>
                    <a:ext uri="{9D8B030D-6E8A-4147-A177-3AD203B41FA5}">
                      <a16:colId xmlns:a16="http://schemas.microsoft.com/office/drawing/2014/main" val="2288111251"/>
                    </a:ext>
                  </a:extLst>
                </a:gridCol>
                <a:gridCol w="5171767">
                  <a:extLst>
                    <a:ext uri="{9D8B030D-6E8A-4147-A177-3AD203B41FA5}">
                      <a16:colId xmlns:a16="http://schemas.microsoft.com/office/drawing/2014/main" val="786016670"/>
                    </a:ext>
                  </a:extLst>
                </a:gridCol>
                <a:gridCol w="2970360">
                  <a:extLst>
                    <a:ext uri="{9D8B030D-6E8A-4147-A177-3AD203B41FA5}">
                      <a16:colId xmlns:a16="http://schemas.microsoft.com/office/drawing/2014/main" val="603185247"/>
                    </a:ext>
                  </a:extLst>
                </a:gridCol>
              </a:tblGrid>
              <a:tr h="34514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гибкости посредством системы Пилатес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2E5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техники выполнения упражнений системы Пилатес на гибкость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урока: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образовательная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обучить технике выполнения упражнений на гибкость;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оздоровительная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способствовать укреплению опорно-двигательного аппарата, сердечно сосудистой и дыхательной систем;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воспитательная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способствовать воспитанию целеустремленности, упорства, силы воли.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2E5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Перекат назад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Растягивание прямых ног поочередно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Ныряющий лебедь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Бумеранг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Растягивание мышц ног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Пила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2E5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811898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EA3B2F7-BFD9-2FF5-7026-23FD96068F0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3132" y="3741526"/>
            <a:ext cx="2386802" cy="14137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A7B52A-28A1-7479-A2E1-B75EA2945D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662" b="13288"/>
          <a:stretch/>
        </p:blipFill>
        <p:spPr>
          <a:xfrm>
            <a:off x="1327106" y="5240387"/>
            <a:ext cx="2841771" cy="155570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282392-B79C-0F50-ABFB-4C4B18365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564" y="3755955"/>
            <a:ext cx="2603352" cy="13993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E684D7-2A58-8D97-5213-FBF619D97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4323" y="3755956"/>
            <a:ext cx="1053297" cy="303876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CC82F70-E125-B072-7001-3CD5A483E25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28" t="-4119" r="4781" b="-7285"/>
          <a:stretch/>
        </p:blipFill>
        <p:spPr>
          <a:xfrm>
            <a:off x="6620350" y="4441640"/>
            <a:ext cx="3149909" cy="119885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9B69458-955D-8D26-B59D-F2E243A9C4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00960" y="3858797"/>
            <a:ext cx="2037908" cy="259813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028158E-99D4-8F61-1D81-2E16015A7437}"/>
              </a:ext>
            </a:extLst>
          </p:cNvPr>
          <p:cNvSpPr txBox="1"/>
          <p:nvPr/>
        </p:nvSpPr>
        <p:spPr>
          <a:xfrm>
            <a:off x="153132" y="376172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EC8089-5525-2C50-0455-303320704037}"/>
              </a:ext>
            </a:extLst>
          </p:cNvPr>
          <p:cNvSpPr txBox="1"/>
          <p:nvPr/>
        </p:nvSpPr>
        <p:spPr>
          <a:xfrm>
            <a:off x="3821009" y="5240387"/>
            <a:ext cx="362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DC2F4E-769E-15A5-1067-9A747D7E828A}"/>
              </a:ext>
            </a:extLst>
          </p:cNvPr>
          <p:cNvSpPr txBox="1"/>
          <p:nvPr/>
        </p:nvSpPr>
        <p:spPr>
          <a:xfrm>
            <a:off x="4902173" y="376172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853CAA-EEC0-FE0C-ED31-D703CE1A8FFE}"/>
              </a:ext>
            </a:extLst>
          </p:cNvPr>
          <p:cNvSpPr txBox="1"/>
          <p:nvPr/>
        </p:nvSpPr>
        <p:spPr>
          <a:xfrm>
            <a:off x="5408486" y="365740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11528E0-57AF-4A32-5959-238BF3CBF23E}"/>
              </a:ext>
            </a:extLst>
          </p:cNvPr>
          <p:cNvSpPr txBox="1"/>
          <p:nvPr/>
        </p:nvSpPr>
        <p:spPr>
          <a:xfrm>
            <a:off x="6620350" y="446864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4E2B65-BD21-3BFF-9A53-9B60622200E1}"/>
              </a:ext>
            </a:extLst>
          </p:cNvPr>
          <p:cNvSpPr txBox="1"/>
          <p:nvPr/>
        </p:nvSpPr>
        <p:spPr>
          <a:xfrm>
            <a:off x="10000960" y="385879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428587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577E126-5A82-0E70-9CA1-55A58B477F4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2753660"/>
              </p:ext>
            </p:extLst>
          </p:nvPr>
        </p:nvGraphicFramePr>
        <p:xfrm>
          <a:off x="147484" y="147485"/>
          <a:ext cx="11847871" cy="3470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7600">
                  <a:extLst>
                    <a:ext uri="{9D8B030D-6E8A-4147-A177-3AD203B41FA5}">
                      <a16:colId xmlns:a16="http://schemas.microsoft.com/office/drawing/2014/main" val="742520309"/>
                    </a:ext>
                  </a:extLst>
                </a:gridCol>
                <a:gridCol w="3304065">
                  <a:extLst>
                    <a:ext uri="{9D8B030D-6E8A-4147-A177-3AD203B41FA5}">
                      <a16:colId xmlns:a16="http://schemas.microsoft.com/office/drawing/2014/main" val="922569884"/>
                    </a:ext>
                  </a:extLst>
                </a:gridCol>
                <a:gridCol w="5164516">
                  <a:extLst>
                    <a:ext uri="{9D8B030D-6E8A-4147-A177-3AD203B41FA5}">
                      <a16:colId xmlns:a16="http://schemas.microsoft.com/office/drawing/2014/main" val="3183022325"/>
                    </a:ext>
                  </a:extLst>
                </a:gridCol>
                <a:gridCol w="2831690">
                  <a:extLst>
                    <a:ext uri="{9D8B030D-6E8A-4147-A177-3AD203B41FA5}">
                      <a16:colId xmlns:a16="http://schemas.microsoft.com/office/drawing/2014/main" val="2022623146"/>
                    </a:ext>
                  </a:extLst>
                </a:gridCol>
              </a:tblGrid>
              <a:tr h="347078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Разучивание комплекса Пилатес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комплекса Пилатес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2E5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урока: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техники выполнения упражнений системы Пилатес.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урока: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образовательная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обучить технике выполнения упражнений системы Пилатес;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оздоровительная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способствовать укреплению опорно-двигательного аппарата, сердечно сосудистой и дыхательной систем;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воспитательная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способствовать воспитанию целеустремленности, упорства, силы воли.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2E5F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Скручивания наверх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Скручивание ног за голову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Круги ногой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Перекаты на спине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Растягивание прямых ног поочередно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Растягивание спины вперед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Перекаты на животе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Черепашка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2E5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018147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A2C2AA-DC19-1D00-0487-1450EC09B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33" y="3837626"/>
            <a:ext cx="2227821" cy="271065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C81D6B-5BEB-684D-6816-8B680AF9B5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8844" y="3842040"/>
            <a:ext cx="2193633" cy="131617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9339C1-1481-DC7F-AB03-26C7BF5745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9183" y="3826717"/>
            <a:ext cx="2193633" cy="12293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28E9CDD-FC98-38D6-7F38-616DF56B77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3151" y="5260591"/>
            <a:ext cx="2193633" cy="12043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9FAD97-1219-D9DC-A5E7-0A26DC9A6D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1421" y="5266916"/>
            <a:ext cx="2307453" cy="119395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DDCA61-FED2-1520-C0B1-1EFEE82267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9866" y="3829123"/>
            <a:ext cx="3462234" cy="1226942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зарисовка, Штриховая графика, штриховой рисунок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13230EC3-2463-9985-6175-5B7068B37A2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0645" r="1936"/>
          <a:stretch/>
        </p:blipFill>
        <p:spPr>
          <a:xfrm>
            <a:off x="2543799" y="5279156"/>
            <a:ext cx="2227821" cy="118171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A646C5-CDF7-17EB-B6C6-B4452A8ED7B3}"/>
              </a:ext>
            </a:extLst>
          </p:cNvPr>
          <p:cNvSpPr txBox="1"/>
          <p:nvPr/>
        </p:nvSpPr>
        <p:spPr>
          <a:xfrm>
            <a:off x="143126" y="600299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0D6E0D-AA34-AF1F-7C68-1A119D53D0CA}"/>
              </a:ext>
            </a:extLst>
          </p:cNvPr>
          <p:cNvSpPr txBox="1"/>
          <p:nvPr/>
        </p:nvSpPr>
        <p:spPr>
          <a:xfrm>
            <a:off x="4424066" y="382671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05497E-1FC7-2383-62B6-5B6A5565EE03}"/>
              </a:ext>
            </a:extLst>
          </p:cNvPr>
          <p:cNvSpPr txBox="1"/>
          <p:nvPr/>
        </p:nvSpPr>
        <p:spPr>
          <a:xfrm>
            <a:off x="2578770" y="525136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FDA0AB-BE34-A298-1486-5E39B8730DB4}"/>
              </a:ext>
            </a:extLst>
          </p:cNvPr>
          <p:cNvSpPr txBox="1"/>
          <p:nvPr/>
        </p:nvSpPr>
        <p:spPr>
          <a:xfrm>
            <a:off x="4980747" y="464825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509DBF-3645-C55B-B654-28B422D82381}"/>
              </a:ext>
            </a:extLst>
          </p:cNvPr>
          <p:cNvSpPr txBox="1"/>
          <p:nvPr/>
        </p:nvSpPr>
        <p:spPr>
          <a:xfrm>
            <a:off x="6771528" y="5279156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0DD067-88E3-B2B6-99D6-CE997303A4E1}"/>
              </a:ext>
            </a:extLst>
          </p:cNvPr>
          <p:cNvSpPr txBox="1"/>
          <p:nvPr/>
        </p:nvSpPr>
        <p:spPr>
          <a:xfrm>
            <a:off x="10738694" y="373315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68915B-BD1C-DE88-8B0B-7058A0ED6D0A}"/>
              </a:ext>
            </a:extLst>
          </p:cNvPr>
          <p:cNvSpPr txBox="1"/>
          <p:nvPr/>
        </p:nvSpPr>
        <p:spPr>
          <a:xfrm>
            <a:off x="11682449" y="5279156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A44C825-DBC2-6DAC-78AD-2E2E2EE70F9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01911" y="5261731"/>
            <a:ext cx="2184140" cy="119913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383DD7B-DE44-80ED-286A-0E67AFD176FB}"/>
              </a:ext>
            </a:extLst>
          </p:cNvPr>
          <p:cNvSpPr txBox="1"/>
          <p:nvPr/>
        </p:nvSpPr>
        <p:spPr>
          <a:xfrm>
            <a:off x="9273145" y="524090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28760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9D015A6-A13E-98C8-B0B7-A88B9C03B88A}"/>
              </a:ext>
            </a:extLst>
          </p:cNvPr>
          <p:cNvSpPr/>
          <p:nvPr/>
        </p:nvSpPr>
        <p:spPr>
          <a:xfrm>
            <a:off x="1754058" y="2574044"/>
            <a:ext cx="89001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0" cap="none" spc="0" dirty="0">
                <a:ln w="0"/>
                <a:solidFill>
                  <a:srgbClr val="6E8AC8"/>
                </a:solidFill>
                <a:effectLst>
                  <a:reflection blurRad="6350" stA="53000" endA="300" endPos="35500" dir="5400000" sy="-90000" algn="bl" rotWithShape="0"/>
                </a:effectLst>
              </a:rPr>
              <a:t>Спасибо за внимание</a:t>
            </a:r>
            <a:r>
              <a:rPr lang="ru-RU" sz="5400" b="0" cap="none" spc="0" dirty="0">
                <a:ln w="0"/>
                <a:solidFill>
                  <a:srgbClr val="6E8AC8"/>
                </a:solidFill>
                <a:effectLst>
                  <a:reflection blurRad="6350" stA="53000" endA="300" endPos="35500" dir="5400000" sy="-90000" algn="bl" rotWithShape="0"/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06824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20F8C6C-B407-324C-412A-DEFED6C08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2725"/>
            <a:ext cx="10515600" cy="126836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indent="0" algn="just">
              <a:lnSpc>
                <a:spcPct val="100000"/>
              </a:lnSpc>
              <a:spcAft>
                <a:spcPts val="80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исследования: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процесс развития гибкости у девочек 11-12 лет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AC454-0D27-AD09-BE47-CA00DCF1EFC4}"/>
              </a:ext>
            </a:extLst>
          </p:cNvPr>
          <p:cNvSpPr txBox="1"/>
          <p:nvPr/>
        </p:nvSpPr>
        <p:spPr>
          <a:xfrm>
            <a:off x="838200" y="3262753"/>
            <a:ext cx="10515600" cy="18466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исследования: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упражнения системы Пилатес как средство развития гибкости у девочек 11-12 лет на уроках физической культуры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08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3EFFE56-C918-57CF-7719-477923610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632" y="127819"/>
            <a:ext cx="11562735" cy="1160207"/>
          </a:xfr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indent="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исследования:</a:t>
            </a:r>
            <a:r>
              <a:rPr lang="ru-RU" sz="2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теоретическое обоснование применения </a:t>
            </a:r>
            <a:r>
              <a:rPr lang="ru-RU" sz="2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упражнений</a:t>
            </a:r>
            <a:r>
              <a:rPr lang="ru-RU" sz="2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системы Пилатес для развития гибкости у девочек 11-12 лет на уроках физической культуры, разработка план-конспектов уроков</a:t>
            </a:r>
            <a:endParaRPr lang="ru-RU" sz="2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0222D9-641C-4C59-706D-0D0E42C81065}"/>
              </a:ext>
            </a:extLst>
          </p:cNvPr>
          <p:cNvSpPr txBox="1"/>
          <p:nvPr/>
        </p:nvSpPr>
        <p:spPr>
          <a:xfrm>
            <a:off x="314632" y="1431902"/>
            <a:ext cx="2477730" cy="46166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6C1131CE-0191-2630-D1B2-7589E5F61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888910"/>
              </p:ext>
            </p:extLst>
          </p:nvPr>
        </p:nvGraphicFramePr>
        <p:xfrm>
          <a:off x="304799" y="1992401"/>
          <a:ext cx="11562735" cy="3553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2735">
                  <a:extLst>
                    <a:ext uri="{9D8B030D-6E8A-4147-A177-3AD203B41FA5}">
                      <a16:colId xmlns:a16="http://schemas.microsoft.com/office/drawing/2014/main" val="1479007734"/>
                    </a:ext>
                  </a:extLst>
                </a:gridCol>
              </a:tblGrid>
              <a:tr h="4873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проанализировать научно-методическую и специальную литературу по теме исследования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</a:txBody>
                  <a:tcP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047913"/>
                  </a:ext>
                </a:extLst>
              </a:tr>
              <a:tr h="4876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охарактеризовать понятие гибкость и ее виды;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0597895"/>
                  </a:ext>
                </a:extLst>
              </a:tr>
              <a:tr h="4876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определить особенности упражнений системы Пилатес;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941663"/>
                  </a:ext>
                </a:extLst>
              </a:tr>
              <a:tr h="4876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выявить возрастные особенности развития гибкости у девочек 11-12 лет;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727024"/>
                  </a:ext>
                </a:extLst>
              </a:tr>
              <a:tr h="8416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рассмотреть особенности организации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уроков физической культуры для развития гибкости у девочек 11-12 лет с использованием упражнений системы Пилатес;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79388"/>
                  </a:ext>
                </a:extLst>
              </a:tr>
              <a:tr h="4876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разработать план-конспекты 4 уроков по физической культуре с использованием элементов системы Пилатес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624555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C2B6B43-3009-DFB2-D849-8AAFA5A539B6}"/>
              </a:ext>
            </a:extLst>
          </p:cNvPr>
          <p:cNvSpPr txBox="1"/>
          <p:nvPr/>
        </p:nvSpPr>
        <p:spPr>
          <a:xfrm>
            <a:off x="304798" y="5622185"/>
            <a:ext cx="11562735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541338" algn="just"/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Практическая значимость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исследовательск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ой работы заключается в возможности использования результатов исследования для решения практических задач на уроках по физической культуре для девочек 11-12 лет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482994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F64185F4-541D-C9E4-3615-F8433DACE4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053944"/>
              </p:ext>
            </p:extLst>
          </p:nvPr>
        </p:nvGraphicFramePr>
        <p:xfrm>
          <a:off x="346841" y="6432331"/>
          <a:ext cx="45719" cy="189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5C7D387-0340-7A98-B029-5D446B53D475}"/>
              </a:ext>
            </a:extLst>
          </p:cNvPr>
          <p:cNvSpPr txBox="1"/>
          <p:nvPr/>
        </p:nvSpPr>
        <p:spPr>
          <a:xfrm>
            <a:off x="158256" y="3212780"/>
            <a:ext cx="2769297" cy="70788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специальная </a:t>
            </a:r>
          </a:p>
          <a:p>
            <a:pPr lvl="0" algn="ctr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гибкость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F1EDF3-9699-34E0-9197-35472E064CAC}"/>
              </a:ext>
            </a:extLst>
          </p:cNvPr>
          <p:cNvSpPr txBox="1"/>
          <p:nvPr/>
        </p:nvSpPr>
        <p:spPr>
          <a:xfrm>
            <a:off x="1496386" y="336435"/>
            <a:ext cx="925146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гибкости по форме проявления (Ж.К. Холодов, В.С. Кузнецов)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8787CE-C09F-0C30-34DB-D6AF628CB48B}"/>
              </a:ext>
            </a:extLst>
          </p:cNvPr>
          <p:cNvSpPr txBox="1"/>
          <p:nvPr/>
        </p:nvSpPr>
        <p:spPr>
          <a:xfrm>
            <a:off x="2049131" y="1495624"/>
            <a:ext cx="2586798" cy="46166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активная гибкость</a:t>
            </a:r>
            <a:endParaRPr lang="ru-RU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3FF9A2-C968-1A5E-1E13-6E7D7D4776DB}"/>
              </a:ext>
            </a:extLst>
          </p:cNvPr>
          <p:cNvSpPr txBox="1"/>
          <p:nvPr/>
        </p:nvSpPr>
        <p:spPr>
          <a:xfrm>
            <a:off x="6631348" y="1495623"/>
            <a:ext cx="2821670" cy="46166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пассивная гибкость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84E9DF-18F0-6993-F823-DC4666B1ADE1}"/>
              </a:ext>
            </a:extLst>
          </p:cNvPr>
          <p:cNvSpPr txBox="1"/>
          <p:nvPr/>
        </p:nvSpPr>
        <p:spPr>
          <a:xfrm>
            <a:off x="1687706" y="2489505"/>
            <a:ext cx="890802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способу проявления (Ж.К. Холодов, В.С. Кузнецов)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150CA9-E3C0-C8CB-740E-75EF85513EB5}"/>
              </a:ext>
            </a:extLst>
          </p:cNvPr>
          <p:cNvSpPr txBox="1"/>
          <p:nvPr/>
        </p:nvSpPr>
        <p:spPr>
          <a:xfrm>
            <a:off x="9320981" y="3212780"/>
            <a:ext cx="2712764" cy="70788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динамическая гибкость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3663D1-7D9D-FBA6-1EDB-4F63DD9FC2D2}"/>
              </a:ext>
            </a:extLst>
          </p:cNvPr>
          <p:cNvSpPr txBox="1"/>
          <p:nvPr/>
        </p:nvSpPr>
        <p:spPr>
          <a:xfrm>
            <a:off x="3214230" y="3212780"/>
            <a:ext cx="2851404" cy="70788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статическая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гибкость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FA3E3F-06C2-4138-B8B1-EF6CDB7CE5DF}"/>
              </a:ext>
            </a:extLst>
          </p:cNvPr>
          <p:cNvSpPr txBox="1"/>
          <p:nvPr/>
        </p:nvSpPr>
        <p:spPr>
          <a:xfrm>
            <a:off x="6304603" y="3212780"/>
            <a:ext cx="2851402" cy="70788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гибкость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86738-DE4C-E176-CDDF-80575BFA018D}"/>
              </a:ext>
            </a:extLst>
          </p:cNvPr>
          <p:cNvSpPr txBox="1"/>
          <p:nvPr/>
        </p:nvSpPr>
        <p:spPr>
          <a:xfrm>
            <a:off x="158256" y="4400075"/>
            <a:ext cx="2769296" cy="203132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пособность выполнять движение с большой амплитудой в суставах и направлениях, соответствующих особенностям спорт специализации.</a:t>
            </a:r>
            <a:endParaRPr lang="ru-RU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62CD4E4-A8C0-728A-7A8D-F9FEC4A66995}"/>
              </a:ext>
            </a:extLst>
          </p:cNvPr>
          <p:cNvSpPr txBox="1"/>
          <p:nvPr/>
        </p:nvSpPr>
        <p:spPr>
          <a:xfrm>
            <a:off x="3214229" y="4400075"/>
            <a:ext cx="2851405" cy="2031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Гибкость, проявляемая в упражнениях статического характера.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трелка: вниз 48">
            <a:extLst>
              <a:ext uri="{FF2B5EF4-FFF2-40B4-BE49-F238E27FC236}">
                <a16:creationId xmlns:a16="http://schemas.microsoft.com/office/drawing/2014/main" id="{68147F8D-6881-29CB-E61C-CB78DBFCDFE7}"/>
              </a:ext>
            </a:extLst>
          </p:cNvPr>
          <p:cNvSpPr/>
          <p:nvPr/>
        </p:nvSpPr>
        <p:spPr>
          <a:xfrm>
            <a:off x="1307813" y="3920667"/>
            <a:ext cx="377145" cy="479408"/>
          </a:xfrm>
          <a:prstGeom prst="downArrow">
            <a:avLst/>
          </a:prstGeom>
          <a:gradFill flip="none" rotWithShape="1">
            <a:gsLst>
              <a:gs pos="0">
                <a:schemeClr val="accent5">
                  <a:lumMod val="110000"/>
                  <a:satMod val="105000"/>
                  <a:tint val="67000"/>
                </a:schemeClr>
              </a:gs>
              <a:gs pos="5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: вниз 49">
            <a:extLst>
              <a:ext uri="{FF2B5EF4-FFF2-40B4-BE49-F238E27FC236}">
                <a16:creationId xmlns:a16="http://schemas.microsoft.com/office/drawing/2014/main" id="{FFFE7C37-8E80-C04D-0630-A47DD39BB8FC}"/>
              </a:ext>
            </a:extLst>
          </p:cNvPr>
          <p:cNvSpPr/>
          <p:nvPr/>
        </p:nvSpPr>
        <p:spPr>
          <a:xfrm>
            <a:off x="4447357" y="3920667"/>
            <a:ext cx="377145" cy="479408"/>
          </a:xfrm>
          <a:prstGeom prst="downArrow">
            <a:avLst/>
          </a:prstGeom>
          <a:gradFill flip="none" rotWithShape="1">
            <a:gsLst>
              <a:gs pos="0">
                <a:schemeClr val="accent5">
                  <a:lumMod val="110000"/>
                  <a:satMod val="105000"/>
                  <a:tint val="67000"/>
                </a:schemeClr>
              </a:gs>
              <a:gs pos="5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52709F5-B416-BA2C-713A-CDB0854A3760}"/>
              </a:ext>
            </a:extLst>
          </p:cNvPr>
          <p:cNvSpPr txBox="1"/>
          <p:nvPr/>
        </p:nvSpPr>
        <p:spPr>
          <a:xfrm>
            <a:off x="6304604" y="4400075"/>
            <a:ext cx="2851401" cy="2031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пособность выполнять движение с большой амплитудой в наиболее крупных суставах и в различных направлениях.</a:t>
            </a:r>
          </a:p>
          <a:p>
            <a:pPr algn="ctr"/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52" name="Стрелка: вниз 51">
            <a:extLst>
              <a:ext uri="{FF2B5EF4-FFF2-40B4-BE49-F238E27FC236}">
                <a16:creationId xmlns:a16="http://schemas.microsoft.com/office/drawing/2014/main" id="{3FB93102-AC57-8AF1-A9C4-6D2D883323BE}"/>
              </a:ext>
            </a:extLst>
          </p:cNvPr>
          <p:cNvSpPr/>
          <p:nvPr/>
        </p:nvSpPr>
        <p:spPr>
          <a:xfrm>
            <a:off x="7665039" y="3920667"/>
            <a:ext cx="377145" cy="479408"/>
          </a:xfrm>
          <a:prstGeom prst="downArrow">
            <a:avLst/>
          </a:prstGeom>
          <a:gradFill flip="none" rotWithShape="1">
            <a:gsLst>
              <a:gs pos="0">
                <a:schemeClr val="accent5">
                  <a:lumMod val="110000"/>
                  <a:satMod val="105000"/>
                  <a:tint val="67000"/>
                </a:schemeClr>
              </a:gs>
              <a:gs pos="5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28948F4-33DD-2DAA-E456-D7FD41021571}"/>
              </a:ext>
            </a:extLst>
          </p:cNvPr>
          <p:cNvSpPr txBox="1"/>
          <p:nvPr/>
        </p:nvSpPr>
        <p:spPr>
          <a:xfrm>
            <a:off x="9320981" y="4400075"/>
            <a:ext cx="2712764" cy="2031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Гибкость, проявляемая в упражнениях динамического характера (в движениях).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Стрелка: вниз 53">
            <a:extLst>
              <a:ext uri="{FF2B5EF4-FFF2-40B4-BE49-F238E27FC236}">
                <a16:creationId xmlns:a16="http://schemas.microsoft.com/office/drawing/2014/main" id="{D151AF05-979F-AEC3-6B47-4F7C1FE07BC5}"/>
              </a:ext>
            </a:extLst>
          </p:cNvPr>
          <p:cNvSpPr/>
          <p:nvPr/>
        </p:nvSpPr>
        <p:spPr>
          <a:xfrm>
            <a:off x="10407159" y="3920667"/>
            <a:ext cx="377145" cy="479408"/>
          </a:xfrm>
          <a:prstGeom prst="downArrow">
            <a:avLst/>
          </a:prstGeom>
          <a:gradFill flip="none" rotWithShape="1">
            <a:gsLst>
              <a:gs pos="0">
                <a:schemeClr val="accent5">
                  <a:lumMod val="110000"/>
                  <a:satMod val="105000"/>
                  <a:tint val="67000"/>
                </a:schemeClr>
              </a:gs>
              <a:gs pos="5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: вниз 54">
            <a:extLst>
              <a:ext uri="{FF2B5EF4-FFF2-40B4-BE49-F238E27FC236}">
                <a16:creationId xmlns:a16="http://schemas.microsoft.com/office/drawing/2014/main" id="{631322E6-8DA6-DA64-F56E-96E7A6AACA57}"/>
              </a:ext>
            </a:extLst>
          </p:cNvPr>
          <p:cNvSpPr/>
          <p:nvPr/>
        </p:nvSpPr>
        <p:spPr>
          <a:xfrm>
            <a:off x="3153957" y="876180"/>
            <a:ext cx="377145" cy="592582"/>
          </a:xfrm>
          <a:prstGeom prst="downArrow">
            <a:avLst/>
          </a:prstGeom>
          <a:gradFill flip="none" rotWithShape="1">
            <a:gsLst>
              <a:gs pos="0">
                <a:schemeClr val="accent5">
                  <a:lumMod val="110000"/>
                  <a:satMod val="105000"/>
                  <a:tint val="67000"/>
                </a:schemeClr>
              </a:gs>
              <a:gs pos="5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трелка: вниз 55">
            <a:extLst>
              <a:ext uri="{FF2B5EF4-FFF2-40B4-BE49-F238E27FC236}">
                <a16:creationId xmlns:a16="http://schemas.microsoft.com/office/drawing/2014/main" id="{91CFA0D7-FC73-A052-1163-B720D642E49F}"/>
              </a:ext>
            </a:extLst>
          </p:cNvPr>
          <p:cNvSpPr/>
          <p:nvPr/>
        </p:nvSpPr>
        <p:spPr>
          <a:xfrm>
            <a:off x="7853610" y="876180"/>
            <a:ext cx="377145" cy="592582"/>
          </a:xfrm>
          <a:prstGeom prst="downArrow">
            <a:avLst/>
          </a:prstGeom>
          <a:gradFill flip="none" rotWithShape="1">
            <a:gsLst>
              <a:gs pos="0">
                <a:schemeClr val="accent5">
                  <a:lumMod val="110000"/>
                  <a:satMod val="105000"/>
                  <a:tint val="67000"/>
                </a:schemeClr>
              </a:gs>
              <a:gs pos="5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45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70217F-3AD7-B8D0-9165-F3F041FB7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3116" y="137123"/>
            <a:ext cx="9120573" cy="52322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Ви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ды упражнений на растягивание (И.С. Барчуков) </a:t>
            </a:r>
            <a:endParaRPr lang="ru-RU" sz="5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FB9290-EBA1-75D3-ED22-3D0C76F84796}"/>
              </a:ext>
            </a:extLst>
          </p:cNvPr>
          <p:cNvSpPr txBox="1"/>
          <p:nvPr/>
        </p:nvSpPr>
        <p:spPr>
          <a:xfrm>
            <a:off x="216309" y="1424463"/>
            <a:ext cx="3284979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A0C4CD-49F1-F4B8-07FB-BE18FEFBAA22}"/>
              </a:ext>
            </a:extLst>
          </p:cNvPr>
          <p:cNvSpPr txBox="1"/>
          <p:nvPr/>
        </p:nvSpPr>
        <p:spPr>
          <a:xfrm>
            <a:off x="3785420" y="1424463"/>
            <a:ext cx="3864078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пассивные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D4E708-4084-29F8-4004-926407A74CB9}"/>
              </a:ext>
            </a:extLst>
          </p:cNvPr>
          <p:cNvSpPr txBox="1"/>
          <p:nvPr/>
        </p:nvSpPr>
        <p:spPr>
          <a:xfrm>
            <a:off x="8048905" y="1424463"/>
            <a:ext cx="3864077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статические</a:t>
            </a:r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D31513C2-9E3F-DB9C-B30A-603060A8884A}"/>
              </a:ext>
            </a:extLst>
          </p:cNvPr>
          <p:cNvSpPr/>
          <p:nvPr/>
        </p:nvSpPr>
        <p:spPr>
          <a:xfrm>
            <a:off x="9358865" y="726355"/>
            <a:ext cx="481166" cy="593793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E6F3A352-A9B1-36C2-7928-04546BE2379B}"/>
              </a:ext>
            </a:extLst>
          </p:cNvPr>
          <p:cNvSpPr/>
          <p:nvPr/>
        </p:nvSpPr>
        <p:spPr>
          <a:xfrm>
            <a:off x="5492427" y="726355"/>
            <a:ext cx="481166" cy="593793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8471A7-69D1-62BE-4356-F9C657496B67}"/>
              </a:ext>
            </a:extLst>
          </p:cNvPr>
          <p:cNvSpPr txBox="1"/>
          <p:nvPr/>
        </p:nvSpPr>
        <p:spPr>
          <a:xfrm>
            <a:off x="1363116" y="3891845"/>
            <a:ext cx="922095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развития гибкости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(Ж.К. Холодов, В.С. Кузнецов)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Схема 21">
            <a:extLst>
              <a:ext uri="{FF2B5EF4-FFF2-40B4-BE49-F238E27FC236}">
                <a16:creationId xmlns:a16="http://schemas.microsoft.com/office/drawing/2014/main" id="{A2766148-DD3F-467A-8D13-CF8D2A8793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6585297"/>
              </p:ext>
            </p:extLst>
          </p:nvPr>
        </p:nvGraphicFramePr>
        <p:xfrm>
          <a:off x="124103" y="4540675"/>
          <a:ext cx="11694271" cy="1551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: вниз 2">
            <a:extLst>
              <a:ext uri="{FF2B5EF4-FFF2-40B4-BE49-F238E27FC236}">
                <a16:creationId xmlns:a16="http://schemas.microsoft.com/office/drawing/2014/main" id="{B3633DB5-23E5-81A3-069B-2366E4B80F1E}"/>
              </a:ext>
            </a:extLst>
          </p:cNvPr>
          <p:cNvSpPr/>
          <p:nvPr/>
        </p:nvSpPr>
        <p:spPr>
          <a:xfrm>
            <a:off x="1716538" y="726355"/>
            <a:ext cx="481166" cy="565983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60E82D-38B8-8858-9103-2829F0D4322B}"/>
              </a:ext>
            </a:extLst>
          </p:cNvPr>
          <p:cNvSpPr txBox="1"/>
          <p:nvPr/>
        </p:nvSpPr>
        <p:spPr>
          <a:xfrm>
            <a:off x="216309" y="2005832"/>
            <a:ext cx="3284979" cy="17543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Д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вижения с полной амплитудой можно выполнять без предметов и с предметами</a:t>
            </a:r>
          </a:p>
          <a:p>
            <a:pPr algn="ctr"/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B0805-C79B-C566-6F6E-6FC8D7D3AD74}"/>
              </a:ext>
            </a:extLst>
          </p:cNvPr>
          <p:cNvSpPr txBox="1"/>
          <p:nvPr/>
        </p:nvSpPr>
        <p:spPr>
          <a:xfrm>
            <a:off x="3785420" y="2007976"/>
            <a:ext cx="3864078" cy="17543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Движения, выполняемые с помощью партнера; движения, выполняемые с отягощениями; пассивные движения с использованием собственной силы; движения, выполняемые на снарядах</a:t>
            </a:r>
          </a:p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BE94C8-8C42-73AF-2B06-889850FD9256}"/>
              </a:ext>
            </a:extLst>
          </p:cNvPr>
          <p:cNvSpPr txBox="1"/>
          <p:nvPr/>
        </p:nvSpPr>
        <p:spPr>
          <a:xfrm>
            <a:off x="8048904" y="2010121"/>
            <a:ext cx="3864078" cy="17543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пражнения, выполняемые с помощью партнера, собственного веса тела или силы, требуют сохранения неподвижного положения с предельной амплитудой в течение определенного времени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183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8376D27-A8A1-2434-B8E6-C72C6F2FF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568" y="214270"/>
            <a:ext cx="10291916" cy="700130"/>
          </a:xfrm>
        </p:spPr>
        <p:txBody>
          <a:bodyPr/>
          <a:lstStyle/>
          <a:p>
            <a:pPr>
              <a:buFont typeface="Symbol" panose="05050102010706020507" pitchFamily="18" charset="2"/>
              <a:buChar char="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0E914CA-F36B-7835-F149-C36F23308BA1}"/>
              </a:ext>
            </a:extLst>
          </p:cNvPr>
          <p:cNvSpPr/>
          <p:nvPr/>
        </p:nvSpPr>
        <p:spPr>
          <a:xfrm>
            <a:off x="1504844" y="636900"/>
            <a:ext cx="9585435" cy="10720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пилатеса составляют (Джозеф Пилатес)</a:t>
            </a:r>
          </a:p>
          <a:p>
            <a:pPr algn="ctr"/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57CF3C-BEE8-1C44-B7B9-D6A57204F4F0}"/>
              </a:ext>
            </a:extLst>
          </p:cNvPr>
          <p:cNvSpPr txBox="1"/>
          <p:nvPr/>
        </p:nvSpPr>
        <p:spPr>
          <a:xfrm>
            <a:off x="1504844" y="2338810"/>
            <a:ext cx="3934535" cy="52322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дыхание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558F24-53DA-59B7-3BE9-990B25E8A871}"/>
              </a:ext>
            </a:extLst>
          </p:cNvPr>
          <p:cNvSpPr txBox="1"/>
          <p:nvPr/>
        </p:nvSpPr>
        <p:spPr>
          <a:xfrm>
            <a:off x="7155744" y="2805720"/>
            <a:ext cx="3934535" cy="52322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443D9B-0E20-23ED-A721-63E68A76C63D}"/>
              </a:ext>
            </a:extLst>
          </p:cNvPr>
          <p:cNvSpPr txBox="1"/>
          <p:nvPr/>
        </p:nvSpPr>
        <p:spPr>
          <a:xfrm>
            <a:off x="7155744" y="3743955"/>
            <a:ext cx="3934535" cy="52322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точность и контроль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B2E5F2-1D11-B5EC-237B-B68E75EB05B6}"/>
              </a:ext>
            </a:extLst>
          </p:cNvPr>
          <p:cNvSpPr txBox="1"/>
          <p:nvPr/>
        </p:nvSpPr>
        <p:spPr>
          <a:xfrm>
            <a:off x="1504843" y="4205620"/>
            <a:ext cx="3934536" cy="52322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изоляция и релаксация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7672DD-EEBF-3518-CCAB-0E20C8114F79}"/>
              </a:ext>
            </a:extLst>
          </p:cNvPr>
          <p:cNvSpPr txBox="1"/>
          <p:nvPr/>
        </p:nvSpPr>
        <p:spPr>
          <a:xfrm>
            <a:off x="1504843" y="3267385"/>
            <a:ext cx="3934536" cy="52322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плавность</a:t>
            </a:r>
          </a:p>
        </p:txBody>
      </p: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B2383941-7ACC-0F73-D173-93DB516F58E8}"/>
              </a:ext>
            </a:extLst>
          </p:cNvPr>
          <p:cNvCxnSpPr>
            <a:cxnSpLocks/>
            <a:stCxn id="10" idx="2"/>
          </p:cNvCxnSpPr>
          <p:nvPr/>
        </p:nvCxnSpPr>
        <p:spPr>
          <a:xfrm rot="5400000">
            <a:off x="5494769" y="1717186"/>
            <a:ext cx="811024" cy="794562"/>
          </a:xfrm>
          <a:prstGeom prst="bentConnector3">
            <a:avLst>
              <a:gd name="adj1" fmla="val 99705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: уступ 31">
            <a:extLst>
              <a:ext uri="{FF2B5EF4-FFF2-40B4-BE49-F238E27FC236}">
                <a16:creationId xmlns:a16="http://schemas.microsoft.com/office/drawing/2014/main" id="{3DA1029D-8C21-981C-D107-893BF65B84BE}"/>
              </a:ext>
            </a:extLst>
          </p:cNvPr>
          <p:cNvCxnSpPr>
            <a:cxnSpLocks/>
          </p:cNvCxnSpPr>
          <p:nvPr/>
        </p:nvCxnSpPr>
        <p:spPr>
          <a:xfrm rot="5400000">
            <a:off x="5039723" y="2321105"/>
            <a:ext cx="1721117" cy="794562"/>
          </a:xfrm>
          <a:prstGeom prst="bentConnector3">
            <a:avLst>
              <a:gd name="adj1" fmla="val 997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: уступ 38">
            <a:extLst>
              <a:ext uri="{FF2B5EF4-FFF2-40B4-BE49-F238E27FC236}">
                <a16:creationId xmlns:a16="http://schemas.microsoft.com/office/drawing/2014/main" id="{225F0D65-9CA9-6585-A2E8-13B01B160506}"/>
              </a:ext>
            </a:extLst>
          </p:cNvPr>
          <p:cNvCxnSpPr>
            <a:cxnSpLocks/>
            <a:stCxn id="10" idx="2"/>
          </p:cNvCxnSpPr>
          <p:nvPr/>
        </p:nvCxnSpPr>
        <p:spPr>
          <a:xfrm rot="5400000">
            <a:off x="4558727" y="2697618"/>
            <a:ext cx="2727498" cy="750172"/>
          </a:xfrm>
          <a:prstGeom prst="bentConnector3">
            <a:avLst>
              <a:gd name="adj1" fmla="val 99747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: уступ 46">
            <a:extLst>
              <a:ext uri="{FF2B5EF4-FFF2-40B4-BE49-F238E27FC236}">
                <a16:creationId xmlns:a16="http://schemas.microsoft.com/office/drawing/2014/main" id="{1D2F5D3D-21EE-4565-685B-42EE8096D31F}"/>
              </a:ext>
            </a:extLst>
          </p:cNvPr>
          <p:cNvCxnSpPr>
            <a:cxnSpLocks/>
            <a:stCxn id="10" idx="2"/>
          </p:cNvCxnSpPr>
          <p:nvPr/>
        </p:nvCxnSpPr>
        <p:spPr>
          <a:xfrm rot="16200000" flipH="1">
            <a:off x="6004930" y="2001587"/>
            <a:ext cx="1327598" cy="742334"/>
          </a:xfrm>
          <a:prstGeom prst="bentConnector3">
            <a:avLst>
              <a:gd name="adj1" fmla="val 99621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: уступ 54">
            <a:extLst>
              <a:ext uri="{FF2B5EF4-FFF2-40B4-BE49-F238E27FC236}">
                <a16:creationId xmlns:a16="http://schemas.microsoft.com/office/drawing/2014/main" id="{B371A37D-F4D2-10A6-B8A6-938BB0F5CA88}"/>
              </a:ext>
            </a:extLst>
          </p:cNvPr>
          <p:cNvCxnSpPr>
            <a:cxnSpLocks/>
            <a:stCxn id="10" idx="2"/>
          </p:cNvCxnSpPr>
          <p:nvPr/>
        </p:nvCxnSpPr>
        <p:spPr>
          <a:xfrm rot="16200000" flipH="1">
            <a:off x="5539731" y="2466786"/>
            <a:ext cx="2265834" cy="750172"/>
          </a:xfrm>
          <a:prstGeom prst="bentConnector3">
            <a:avLst>
              <a:gd name="adj1" fmla="val 99903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858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6674C166-16E4-4DCC-2712-CBB59753A9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2541006"/>
              </p:ext>
            </p:extLst>
          </p:nvPr>
        </p:nvGraphicFramePr>
        <p:xfrm>
          <a:off x="838200" y="511277"/>
          <a:ext cx="10515600" cy="5665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8043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F3B01A35-138D-B19E-103B-E7B7E93DB4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3145699"/>
              </p:ext>
            </p:extLst>
          </p:nvPr>
        </p:nvGraphicFramePr>
        <p:xfrm>
          <a:off x="344129" y="432619"/>
          <a:ext cx="11080955" cy="6164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1061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391872-05E9-FAFE-B973-4EBE8D040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994" y="89822"/>
            <a:ext cx="10515600" cy="1325563"/>
          </a:xfrm>
        </p:spPr>
        <p:txBody>
          <a:bodyPr>
            <a:normAutofit/>
          </a:bodyPr>
          <a:lstStyle/>
          <a:p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24FDD58D-6F9C-AD32-7413-F13E9CE343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418658"/>
              </p:ext>
            </p:extLst>
          </p:nvPr>
        </p:nvGraphicFramePr>
        <p:xfrm>
          <a:off x="105698" y="199698"/>
          <a:ext cx="11818372" cy="6532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315549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1454</TotalTime>
  <Words>1008</Words>
  <Application>Microsoft Office PowerPoint</Application>
  <PresentationFormat>Широкоэкранный</PresentationFormat>
  <Paragraphs>199</Paragraphs>
  <Slides>16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Исследовательская работа  по теме «Упражнения системы Пилатес как средство развития гибкости  у девочек 11-12 лет на уроках физической культуры»</vt:lpstr>
      <vt:lpstr>Презентация PowerPoint</vt:lpstr>
      <vt:lpstr>Презентация PowerPoint</vt:lpstr>
      <vt:lpstr>Презентация PowerPoint</vt:lpstr>
      <vt:lpstr>Виды упражнений на растягивание (И.С. Барчуков) </vt:lpstr>
      <vt:lpstr>Презентация PowerPoint</vt:lpstr>
      <vt:lpstr>Презентация PowerPoint</vt:lpstr>
      <vt:lpstr>Презентация PowerPoint</vt:lpstr>
      <vt:lpstr> </vt:lpstr>
      <vt:lpstr> </vt:lpstr>
      <vt:lpstr>Презентация PowerPoint</vt:lpstr>
      <vt:lpstr>Презентация PowerPoint</vt:lpstr>
      <vt:lpstr>Практическая часть исследовательской  работы по теме: «Упражнения системы Пилатес как средство развития гибкости у девочек 11-12 лет на уроках физической культуры»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Курсовая работа по теме: Упражнения системы Пилатес как средство развития гибкости  у девочек 11-12 лет на уроках физической культуры</dc:title>
  <dc:creator>Татьяна Силиванова</dc:creator>
  <cp:lastModifiedBy>liliyaroza2003@gmail.com</cp:lastModifiedBy>
  <cp:revision>39</cp:revision>
  <dcterms:created xsi:type="dcterms:W3CDTF">2023-05-30T23:13:49Z</dcterms:created>
  <dcterms:modified xsi:type="dcterms:W3CDTF">2023-10-01T16:51:55Z</dcterms:modified>
</cp:coreProperties>
</file>