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003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4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9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702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784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25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18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86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1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7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85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0E32E-A361-459C-8CE6-4A9F74DC02B3}" type="datetimeFigureOut">
              <a:rPr lang="ru-RU" smtClean="0"/>
              <a:t>23.09.2023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61381-2A0D-4676-98CF-CDA11949B3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93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87974" y="571500"/>
            <a:ext cx="4677508" cy="2734407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i="1" dirty="0" smtClean="0"/>
              <a:t>Иван Александрович Гончаров</a:t>
            </a:r>
          </a:p>
          <a:p>
            <a:r>
              <a:rPr lang="ru-RU" sz="4000" b="1" i="1" dirty="0" smtClean="0"/>
              <a:t>1812-1891</a:t>
            </a:r>
            <a:endParaRPr lang="ru-RU" sz="40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630" y="301516"/>
            <a:ext cx="5515653" cy="6178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733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81354"/>
            <a:ext cx="4547088" cy="2215661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1844</a:t>
            </a:r>
          </a:p>
          <a:p>
            <a:r>
              <a:rPr lang="ru-RU" sz="2800" b="1" i="1" dirty="0" smtClean="0"/>
              <a:t>Задуман роман «Обыкновенная история».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336611"/>
            <a:ext cx="11107616" cy="30469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Следующим крупным произведением Гончарова стал роман «Обыкновенная история» о жизни провинциального дворянина Александра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Адуева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. Над книгой он начал работать в 1844 году. Уже через два года Гончаров закончил рукопись и передал ее петербургскому чиновнику Михаилу Языкову. Языков прочитал книгу и посчитал «плоховатым романом», но все же передал рукопись Николаю Некрасову, а уже тот показал книгу Белинскому. Критик писал об «Обыкновенной истории»: «Какой… страшный удар романтизму, мечтательности, сентиментальности, провинциализму!»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68" y="228530"/>
            <a:ext cx="4303277" cy="3055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330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81354"/>
            <a:ext cx="5514242" cy="3297115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1847, март</a:t>
            </a:r>
          </a:p>
          <a:p>
            <a:r>
              <a:rPr lang="ru-RU" sz="2800" b="1" i="1" dirty="0" smtClean="0"/>
              <a:t>Первая часть «Обыкновенной истории», опубликованная в мартовском номере журнала «Современник», вызвала восторженные отклики критиков и литераторов.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578469"/>
            <a:ext cx="11107616" cy="30469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Повесть Гончарова произвела в Питере фурор — успех неслыханный! Все мнения слились в ее пользу… Действительно, талант замечательный. Мне кажется, что его особенность, так сказать, личность, заключается в совершенном отсутствии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семинаризма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, литературщины и литераторства, от которых не умели и не умеют освобождаться даже гениальные русские писатели. Я не исключаю и Пушкина. У Гончарова нет и признаков труда, работы; читая его, думаешь, что не читаешь, а слушаешь мастерский изустный рассказ… А какую пользу принесет она обществу!.. (В. Белинский)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0955" y="521762"/>
            <a:ext cx="5724181" cy="281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668216"/>
            <a:ext cx="4573465" cy="2664069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1848, март</a:t>
            </a:r>
          </a:p>
          <a:p>
            <a:r>
              <a:rPr lang="ru-RU" sz="2800" b="1" i="1" dirty="0" smtClean="0"/>
              <a:t>«Сон Обломова» опубликован в «Современнике».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4185137"/>
            <a:ext cx="11107616" cy="19389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После публикации «Обыкновенной истории» Иван Гончаров начал работу над новым произведением — романом «Обломов». В 1848 году в «Современнике»​ опубликовали главу из книги «Сон Обломова»​. Однако Гончаров не был доволен ее текстом. Прозаик постоянно переделывал уже готовые части «Обломова», менял сюжет. 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03" y="454141"/>
            <a:ext cx="6850454" cy="337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668216"/>
            <a:ext cx="5118588" cy="2664069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1852-1854</a:t>
            </a:r>
          </a:p>
          <a:p>
            <a:r>
              <a:rPr lang="ru-RU" sz="2800" b="1" i="1" dirty="0" smtClean="0"/>
              <a:t>Кругосветное путешествие на фрегате «Паллада» в качестве секретаря адмирала Е.В. Путятина.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754313"/>
            <a:ext cx="11107616" cy="26776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Фрегат - быстроходный военный 3-х мачтовый парусный корабль (485 человек личного состава «Паллады»). Маршрут: Кронштадт - Балтийское море - Северное море - ост. Мадера - ост. Зелёного Мыса - Мыс Доброй надежды - Индийский океан - Сингапур - Гонконг - Нагасаки. Цель экспедиции - установление торговых отношений с Японией. Обратно Гончаров возвращался сухопутным путём, через Сибирь. Побывал у всех находившихся в ссылке декабристов, заехал в Симбирск, вернулся в Петербург. В путешествии пробыл 2,5 года.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092" y="501477"/>
            <a:ext cx="5584582" cy="313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668217"/>
            <a:ext cx="5118588" cy="2136530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1855</a:t>
            </a:r>
          </a:p>
          <a:p>
            <a:r>
              <a:rPr lang="ru-RU" sz="2800" b="1" i="1" dirty="0" smtClean="0"/>
              <a:t>Принят на должность цензора Петербургского цензурного комитета.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525713"/>
            <a:ext cx="11107616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smtClean="0">
                <a:solidFill>
                  <a:srgbClr val="3C3C3C"/>
                </a:solidFill>
                <a:effectLst/>
                <a:latin typeface="+mj-lt"/>
              </a:rPr>
              <a:t>Вернувшись из путешествия, Гончаров перешел на работу в министерство народного просвещения. Писатель получил должность цензора, на которой проработал одиннадцать лет. Обязанности не мешали Гончарову заниматься литературой. Он вновь стал работать над «Обломовым», а в 1858 году закончил черновик романа. О книге писатель говорил: «Я писал свою жизнь и то, что к ней прирастало». Еще год Гончаров редактировал роман.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385" y="346809"/>
            <a:ext cx="4512285" cy="300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10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81355"/>
            <a:ext cx="5118588" cy="2136530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1859</a:t>
            </a:r>
          </a:p>
          <a:p>
            <a:r>
              <a:rPr lang="ru-RU" sz="2800" b="1" i="1" dirty="0" smtClean="0"/>
              <a:t>Роман «Обломов» публикуется в четырёх номерах «Отечественных записок»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2509585"/>
            <a:ext cx="11107616" cy="415498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Критики хвалили писателя за правдивый образ доброго, но ленивого помещика Ильи Обломова и достоверное изображение России. Они считали, что главный герой романа стал воплощением русского национального характера, а обломовщина, то есть личностный застой и лень, — общероссийское явление. Николай Добролюбов в статье «Что такое обломовщина» писал: «Гончаров является перед нами прежде всего художником, умеющим выразить полноту явлений жизни… Не обширную сферу избрал Гончаров для своих изображений. Истории о том, как лежит и спит добряк-ленивец Обломов и как ни дружба, ни любовь не могут пробудить и поднять его, — не бог весть какая важная история. Но в ней отразилась русская жизнь, в ней предстает перед нами живой, современный русский тип».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922" y="193828"/>
            <a:ext cx="2755957" cy="222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7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914401"/>
            <a:ext cx="5118588" cy="2136530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1862, осень</a:t>
            </a:r>
          </a:p>
          <a:p>
            <a:r>
              <a:rPr lang="ru-RU" sz="2800" b="1" i="1" dirty="0" smtClean="0"/>
              <a:t>Вступает на должность редактора правительственной газеты «Северная почта».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573453"/>
            <a:ext cx="11107616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После публикации «Обломова» Иван Гончаров начал писать новый роман, «Обрыв». Прозаик задумал его еще в конце 1840-х, во время жизни в Симбирске, и работал над книгой около 20 лет.</a:t>
            </a:r>
          </a:p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Писатель долго прорабатывал образ «светского человека» Бориса Райского. Из-за того, что Райский казался Гончарову «непонятным характером», он постоянно медлил с написанием.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455510"/>
            <a:ext cx="4108938" cy="305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2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483578"/>
            <a:ext cx="5118588" cy="2659052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1863</a:t>
            </a:r>
          </a:p>
          <a:p>
            <a:r>
              <a:rPr lang="ru-RU" sz="2800" b="1" i="1" dirty="0" smtClean="0"/>
              <a:t>Пожалован в действительные статские советники, назначен членом Совета по делам книгопечатания.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573453"/>
            <a:ext cx="11107616" cy="30469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В 1860-х работа над «Обрывом» шла еще медленнее из-за работы Гончарова. Гончаров писал своей сестре Александре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Кирмаловой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: «Работа поглощает меня всего… Равнодушие ко всему делает меня до того прилежным, что министр третьего дня выразил удивление, сказав, что он… ожидал всего, кроме трудолюбия, считая меня за Обломова. &lt;…&gt; Никуда не хожу, ничего не читаю, кроме «Северной почты», а там… читать нечего, да и не нужно. Эта газета не для чтения, а для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узнания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 официальных новостей и кое-каких статистических сведений».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645" y="191016"/>
            <a:ext cx="4364363" cy="324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242040"/>
            <a:ext cx="3905250" cy="1723291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1867</a:t>
            </a:r>
          </a:p>
          <a:p>
            <a:r>
              <a:rPr lang="ru-RU" sz="2800" b="1" i="1" dirty="0" smtClean="0"/>
              <a:t>Гончаров выходит в отставку.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4566983"/>
            <a:ext cx="11107616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В 1867 году из-за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ухудшегося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 здоровья Иван Гончаров подал в отставку. Это позволило ему вернуться к работе над «Обрывом». Роман он называл «дитя моего сердца» из-за того, что писал произведение слишком долго.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162" y="318469"/>
            <a:ext cx="5512777" cy="424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703385"/>
            <a:ext cx="4538296" cy="2514599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1872 </a:t>
            </a:r>
          </a:p>
          <a:p>
            <a:r>
              <a:rPr lang="ru-RU" sz="2800" b="1" i="1" dirty="0" smtClean="0"/>
              <a:t>«Мильон терзаний» - критический этюд о комедии А.С. Грибоедова «Горе от ума»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687753"/>
            <a:ext cx="11107616" cy="26776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После неудачи с «Обрывом» Иван Гончаров решил не браться за новое крупное произведение. Он публиковал небольшие очерки, среди которых «Поездка по Волге», «Литературный вечер», «Май месяц в Петербурге». Писал он и критические статьи о классических русских произведениях. В 1872 году в журнале «Вестник Европы» вышли размышления Гончарова о пьесе Александра Грибоедова​ «Горе от ума»​. Статье писатель дал название «Мильон терзаний» по фразе Чацкого​, главного героя комедии.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316" y="527538"/>
            <a:ext cx="5095630" cy="286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3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744" y="1855176"/>
            <a:ext cx="7476523" cy="4708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82113" y="424961"/>
            <a:ext cx="4677508" cy="3048000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1812, 6(18) июня </a:t>
            </a:r>
          </a:p>
          <a:p>
            <a:r>
              <a:rPr lang="ru-RU" sz="3200" b="1" i="1" dirty="0" smtClean="0"/>
              <a:t>В семье симбирского купца Александра Ивановича Гончарова родился сын Иван.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422860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25" y="0"/>
            <a:ext cx="8246581" cy="5497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717" y="4032565"/>
            <a:ext cx="4761389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8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378070"/>
            <a:ext cx="4538296" cy="3068515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1891, 15 (27) сентября</a:t>
            </a:r>
          </a:p>
          <a:p>
            <a:r>
              <a:rPr lang="ru-RU" sz="2800" b="1" i="1" dirty="0" smtClean="0"/>
              <a:t>Умер Иван Александрович Гончаров. Похоронен на Новом Никольском кладбище Александро</a:t>
            </a:r>
            <a:r>
              <a:rPr lang="ru-RU" sz="2800" b="1" i="1" dirty="0"/>
              <a:t>-</a:t>
            </a:r>
            <a:r>
              <a:rPr lang="ru-RU" sz="2800" b="1" i="1" dirty="0" smtClean="0"/>
              <a:t>Невской лавры.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9358" y="3687753"/>
            <a:ext cx="11107616" cy="26776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24 сентября 1891 года Иван Гончаров сильно простудился. Анатолий Кони вспоминал: «Я посетил его за день до его смерти, и при выражении мною надежды, что он еще поправится, он посмотрел на меня уцелевшим глазом, в котором еще мерцала и вспыхивала жизнь, и сказал твердым голосом: «Нет, я умру!» Через три дня писатель скончался от воспаления легких. Похоронили его на Никольском кладбище Александро-Невской лавры​ в Петербурге. В советское время могилу Ивана Гончарова перенесли на «Литераторские мостки»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Волковского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 кладбища.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3166" y="388021"/>
            <a:ext cx="4599344" cy="3058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7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0567" y="319454"/>
            <a:ext cx="4677508" cy="4410808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1819</a:t>
            </a:r>
          </a:p>
          <a:p>
            <a:r>
              <a:rPr lang="ru-RU" sz="3200" b="1" i="1" dirty="0" smtClean="0"/>
              <a:t>Смерть отца.</a:t>
            </a:r>
          </a:p>
          <a:p>
            <a:r>
              <a:rPr lang="ru-RU" sz="3200" b="1" i="1" dirty="0" smtClean="0"/>
              <a:t>Воспитанием семилетнего Ваня занялся его крёстный Николай </a:t>
            </a:r>
            <a:r>
              <a:rPr lang="ru-RU" sz="3200" b="1" i="1" dirty="0" err="1" smtClean="0"/>
              <a:t>Трегубов</a:t>
            </a:r>
            <a:r>
              <a:rPr lang="ru-RU" sz="3200" b="1" i="1" dirty="0" smtClean="0"/>
              <a:t>, дворянин, бывший морской офицер.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91762" y="5279712"/>
            <a:ext cx="6096000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Добрый моряк окружил себя нами, принял нас под свое крыло, а мы привязались к нему детскими сердцами… 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917" y="386860"/>
            <a:ext cx="4002781" cy="4756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179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0567" y="319453"/>
            <a:ext cx="4318487" cy="4727331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1820-1822</a:t>
            </a:r>
          </a:p>
          <a:p>
            <a:r>
              <a:rPr lang="ru-RU" sz="3200" b="1" i="1" dirty="0" smtClean="0"/>
              <a:t>Гончаров учился в частном пансионе Екатерины Хованской в Симбирске. Там он изучал немецкий и французский языки, Закон Божий. </a:t>
            </a:r>
            <a:endParaRPr lang="ru-RU" sz="32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2485" y="5139035"/>
            <a:ext cx="8346830" cy="1569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Позднее учебу в пансионе прозаик описывал в романе «Обрыв». А один из первых педагогов Гончарова — протоиерей Федор Троицкий — стал прототипом священника Николая Ивановича, героя той же книги.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996" y="636295"/>
            <a:ext cx="6437849" cy="4261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087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0567" y="512884"/>
            <a:ext cx="4318487" cy="2880947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1822, август</a:t>
            </a:r>
          </a:p>
          <a:p>
            <a:r>
              <a:rPr lang="ru-RU" sz="3200" b="1" i="1" dirty="0" smtClean="0"/>
              <a:t>Поступает в Московское коммерческое училище.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3916904"/>
            <a:ext cx="8346830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Гончаров отлично учился и часто попадал на «красную доску» — в почетный список отличников. Однако занятия писатель считал неинтересными. Он вспоминал: «Об училище я тоже не упомянул ничего в биографии, потому что мне тяжело вспоминать о нем… Мы кисли там 8 лет, 8 лучших лет без дела!»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68" y="301935"/>
            <a:ext cx="5954278" cy="3232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142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4190" y="328246"/>
            <a:ext cx="4028341" cy="3513993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1830</a:t>
            </a:r>
          </a:p>
          <a:p>
            <a:r>
              <a:rPr lang="ru-RU" sz="3200" b="1" i="1" dirty="0" smtClean="0"/>
              <a:t>Гончарова отчислили из Московского коммерческого училища по его же просьбе.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3916904"/>
            <a:ext cx="8346830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Он не хотел становиться бухгалтером, уже тогда он планировал заниматься литературой. Год Гончаров готовился к поступлению в Московский университет​. Для этого он даже специально выучил греческий язык, которым раньше не занимался. На экзаменах Гончаров получил отличные оценки и был зачислен на словесное отделение.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825" y="173980"/>
            <a:ext cx="6547671" cy="382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73320" y="468923"/>
            <a:ext cx="4028341" cy="3513993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/>
              <a:t>1831-1834</a:t>
            </a:r>
          </a:p>
          <a:p>
            <a:r>
              <a:rPr lang="ru-RU" sz="3200" b="1" i="1" dirty="0" smtClean="0"/>
              <a:t>Обучение на словесном отделении Московского университета.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3546" y="4338935"/>
            <a:ext cx="8346830" cy="19389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Об университете он позднее писал: «Мы, юноши, полвека тому назад смотрели на университет как на святилище и вступали в его стены со страхом и трепетом… Образование, вынесенное из университета, ценилось выше всякого другого».</a:t>
            </a:r>
            <a:endParaRPr lang="ru-RU" sz="2400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6009" y="347028"/>
            <a:ext cx="5640518" cy="389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978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81354"/>
            <a:ext cx="4547088" cy="4523572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1835</a:t>
            </a:r>
          </a:p>
          <a:p>
            <a:r>
              <a:rPr lang="ru-RU" sz="2800" b="1" i="1" dirty="0" smtClean="0"/>
              <a:t>Переезд в Санкт-Петербург. Служба переводчиком в Департаменте внешней торговли Министерства финансов. Знакомство с семьёй художника Н.А. </a:t>
            </a:r>
            <a:r>
              <a:rPr lang="ru-RU" sz="2800" b="1" i="1" dirty="0" err="1" smtClean="0"/>
              <a:t>Майкова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985" y="4980773"/>
            <a:ext cx="11107616" cy="1569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На литературных вечерах в доме </a:t>
            </a:r>
            <a:r>
              <a:rPr lang="ru-RU" sz="2400" b="1" i="1" dirty="0" err="1" smtClean="0">
                <a:solidFill>
                  <a:srgbClr val="3C3C3C"/>
                </a:solidFill>
                <a:effectLst/>
                <a:latin typeface="+mj-lt"/>
              </a:rPr>
              <a:t>Майковых</a:t>
            </a:r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 Гончаров познакомился с Федором Достоевским​, Иваном Тургеневым​, Николаем Некрасовым​. Встречи с ними вдохновили начинающего прозаика, и он стал сочинять литературные произведения. </a:t>
            </a:r>
            <a:endParaRPr lang="ru-RU" sz="2400" b="1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7379" y="172777"/>
            <a:ext cx="5702813" cy="474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2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9358" y="281354"/>
            <a:ext cx="4547088" cy="4132384"/>
          </a:xfrm>
          <a:prstGeom prst="roundRect">
            <a:avLst/>
          </a:prstGeom>
          <a:gradFill flip="none" rotWithShape="1">
            <a:gsLst>
              <a:gs pos="0">
                <a:srgbClr val="009999">
                  <a:shade val="30000"/>
                  <a:satMod val="115000"/>
                </a:srgbClr>
              </a:gs>
              <a:gs pos="50000">
                <a:srgbClr val="009999">
                  <a:shade val="67500"/>
                  <a:satMod val="115000"/>
                </a:srgbClr>
              </a:gs>
              <a:gs pos="100000">
                <a:srgbClr val="009999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1" dirty="0" smtClean="0"/>
              <a:t>1838</a:t>
            </a:r>
          </a:p>
          <a:p>
            <a:r>
              <a:rPr lang="ru-RU" sz="2800" b="1" i="1" dirty="0" smtClean="0"/>
              <a:t>Повесть «Лихая </a:t>
            </a:r>
            <a:r>
              <a:rPr lang="ru-RU" sz="2800" b="1" i="1" dirty="0" err="1" smtClean="0"/>
              <a:t>болесть</a:t>
            </a:r>
            <a:r>
              <a:rPr lang="ru-RU" sz="2800" b="1" i="1" dirty="0" smtClean="0"/>
              <a:t>» появляется в рукописном журнале «Подснежник» литературного кружка Маковых, членом которого был Гончаров.</a:t>
            </a:r>
            <a:endParaRPr lang="ru-RU" sz="2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4608" y="4796134"/>
            <a:ext cx="11107616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3C3C3C"/>
                </a:solidFill>
                <a:effectLst/>
                <a:latin typeface="+mj-lt"/>
              </a:rPr>
              <a:t>В середине 1840-х Иван Гончаров начал писать свой первый роман «Старики». Книгу он не закончил и уничтожил​. Писатель считал, что его роман слишком похож на повесть Николая Гоголя​ «Старосветские помещики»​.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923" y="179024"/>
            <a:ext cx="4919295" cy="461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7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1471</Words>
  <Application>Microsoft Office PowerPoint</Application>
  <PresentationFormat>Широкоэкранный</PresentationFormat>
  <Paragraphs>60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14</cp:revision>
  <dcterms:created xsi:type="dcterms:W3CDTF">2023-09-23T14:44:10Z</dcterms:created>
  <dcterms:modified xsi:type="dcterms:W3CDTF">2023-09-23T16:55:41Z</dcterms:modified>
</cp:coreProperties>
</file>