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6" r:id="rId5"/>
    <p:sldId id="268" r:id="rId6"/>
    <p:sldId id="269" r:id="rId7"/>
    <p:sldId id="270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8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DD95C4-ADC1-402D-8493-5781F58AAF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9A7FB3-3D69-4C70-A88A-9FDFB26D8B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9D2A4B-B76D-4FCC-AAF5-80BB188BF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BE5B21-3E35-4BBA-945D-890938538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070B3B-30DC-4F05-A58E-2967C7257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896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A192D6-9F11-4970-9D89-A1B3BE8EC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620ACF4-1B3D-49EA-80DB-BB33DC782D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0C1AF4-E4E0-471B-A286-C9CE7DCEC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E52CE5-FE4D-4966-9488-5620601FB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878DEE-E295-4B85-BA89-D08AE83E7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962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F1EF29D-88B7-49BA-9A11-8ADC073F1C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1110712-96D1-41B5-8CFF-31562926DB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4CC1B4-A764-454B-AC64-FDFACA641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BA0745-9713-49DD-9289-FB60955ED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098D59-D89B-447F-A499-B9BB4856B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40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AA5DC-E1FB-4614-987A-E09030B11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21579F-6DD3-4A91-ADEE-178A11829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19B031-EEB1-40E9-9E2E-F92F95BCE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392697-076D-495E-B598-68C2C0EC4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C855D0-F6B7-439A-94F5-F9DEFCCA5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107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C10B29-0DB7-4869-B797-C9DD7FF7A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9E77C2-AE25-4056-A64B-500BA1F49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380E22-B8F4-4BB0-8DCB-097E57651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C0A456-67BB-4570-ABA0-93EA26641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E45280-DAE2-40F9-9CBA-03AEE282B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787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1BC6B0-60DA-4171-8969-D7A8ECEC9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05B945-3511-4A54-9F75-AB5D7447BC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E013E56-C1B5-4FD8-9982-4BC0A54CF7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2EAF8E3-BFB3-479B-9703-BE6CE3F2C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AFD1EF-DABD-4383-B1D9-730B7AA0D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23C2A3-DBB1-4848-86CE-EFF417EF8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763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16459F-524F-4892-8164-8F03BF9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98EB3B-E1F2-4F79-9CCF-FC2813328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B824C07-B899-402D-A432-27114BC66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930FBF7-1423-4005-AC7D-7F00A3492C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69B8F10-B5F0-466F-968B-7C46A2B08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1F4A9D4-75C7-44AF-A332-35510BA65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E6392BE-8E71-41D0-B177-828302652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4C6DECA-052A-4963-9C67-B5DBF11CA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380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058A69-EB3E-4BFF-A1D3-B1360CE14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123210E-54BF-4553-AE0C-2C36FB51D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D777A4-D003-49BC-8E8B-1865DDCAE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BD1B227-0483-4BD8-84D7-B32505ECA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436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7FA62F6-E1D1-4A4E-9108-8D41A4AA2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C7A4285-6442-443A-A130-73C361DBF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E07F58-7774-4815-95D1-928ADA467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264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28FA17-6895-4545-BC90-7FBD5DA64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FC06C8-B2FF-4A6F-9E79-B56A0DFCC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4A6393-DD4D-47F1-9ED1-DDA1DF545E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A40B023-F69D-4FB1-8DB8-89DCC3C35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9AEF082-8066-4474-B853-63D13DD01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9D1DD4-4298-40B4-962B-1CF500240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441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BD3190-CDA0-46A4-A8F2-8A86E290B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E48D033-E7CF-4B57-98B2-3720611AC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0B3C03-E7C8-4874-95B3-721C6F566A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401EFCC-1AB6-4A9E-9995-2A2D66634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6FF3788-41E0-44E4-8B7D-542380EA3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6109BC-02C9-472C-AC91-0D60DCFEE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655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3CDB59-BA0E-459E-9AFD-29DFD7CC0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2F0ED3-BA38-4A2B-9E85-3E18B8F44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26D248-1359-41B4-A336-0F6E0AA3EE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3DB84-861F-473D-89C4-08FC58FD6867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9CB7E8-25F3-4068-9565-7AA4E109B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72825D-BE67-4786-A5D8-FB1F7C4AD4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39562-4C65-44C4-9B21-B1755ABC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340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6B9869-0F4A-45F6-9B22-C8992F6DB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8C56D0-5865-4E2C-940C-4E4BD28FAAA6}"/>
              </a:ext>
            </a:extLst>
          </p:cNvPr>
          <p:cNvSpPr txBox="1"/>
          <p:nvPr/>
        </p:nvSpPr>
        <p:spPr>
          <a:xfrm>
            <a:off x="8030817" y="4934850"/>
            <a:ext cx="4161183" cy="121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Автор: Бологова Юлия Андреевна, </a:t>
            </a:r>
            <a:r>
              <a:rPr lang="ru-RU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воспитатель МДОУ «Детский сад общеразвивающего вида №12 «Голубок», город Коряжма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5016031-A889-4694-BE00-CBD3D4A86E66}"/>
              </a:ext>
            </a:extLst>
          </p:cNvPr>
          <p:cNvSpPr/>
          <p:nvPr/>
        </p:nvSpPr>
        <p:spPr>
          <a:xfrm>
            <a:off x="742121" y="191224"/>
            <a:ext cx="102704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Интерактивная игра </a:t>
            </a:r>
            <a:endParaRPr lang="en-US" sz="5400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algn="ctr"/>
            <a:r>
              <a:rPr lang="ru-RU" sz="54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«</a:t>
            </a:r>
            <a:r>
              <a:rPr lang="en-US" sz="54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My family</a:t>
            </a:r>
            <a:r>
              <a:rPr lang="ru-RU" sz="54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»</a:t>
            </a:r>
          </a:p>
        </p:txBody>
      </p:sp>
      <p:sp>
        <p:nvSpPr>
          <p:cNvPr id="10" name="Стрелка: штриховая вправо 9">
            <a:hlinkClick r:id="rId3" action="ppaction://hlinksldjump"/>
            <a:extLst>
              <a:ext uri="{FF2B5EF4-FFF2-40B4-BE49-F238E27FC236}">
                <a16:creationId xmlns:a16="http://schemas.microsoft.com/office/drawing/2014/main" id="{AE1A6EAA-344F-4CC0-8D9F-E46E8F351200}"/>
              </a:ext>
            </a:extLst>
          </p:cNvPr>
          <p:cNvSpPr/>
          <p:nvPr/>
        </p:nvSpPr>
        <p:spPr>
          <a:xfrm>
            <a:off x="9423597" y="1068387"/>
            <a:ext cx="2026281" cy="860349"/>
          </a:xfrm>
          <a:prstGeom prst="strip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Вперед</a:t>
            </a:r>
            <a:endParaRPr lang="ru-RU" b="1" dirty="0">
              <a:solidFill>
                <a:schemeClr val="tx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954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929ADF-DB42-43EF-8BF3-11D99CBC6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3C5AF41-46DB-4218-B0F9-6A1F4F494D64}"/>
              </a:ext>
            </a:extLst>
          </p:cNvPr>
          <p:cNvSpPr/>
          <p:nvPr/>
        </p:nvSpPr>
        <p:spPr>
          <a:xfrm>
            <a:off x="3397584" y="119270"/>
            <a:ext cx="56801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Answer the questions</a:t>
            </a:r>
            <a:r>
              <a:rPr lang="ru-RU" sz="40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…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D4B2ECE-C4D6-4F87-8F4D-484CA1DB900F}"/>
              </a:ext>
            </a:extLst>
          </p:cNvPr>
          <p:cNvSpPr/>
          <p:nvPr/>
        </p:nvSpPr>
        <p:spPr>
          <a:xfrm>
            <a:off x="2531164" y="1426532"/>
            <a:ext cx="675860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Have you got a mother?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Have you got a father?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What is your father’s name?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What is your mother’s name?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Have you got any sisters or brothers?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What is your sister’s name?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What is your brother’s name?</a:t>
            </a:r>
            <a:endParaRPr lang="ru-RU" sz="2800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Have you got a grandfather? </a:t>
            </a:r>
            <a:endParaRPr lang="ru-RU" sz="2800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What's his name? </a:t>
            </a:r>
            <a:endParaRPr lang="ru-RU" sz="2800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Have you got a grandmother? </a:t>
            </a:r>
            <a:endParaRPr lang="ru-RU" sz="2800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28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What's her name?</a:t>
            </a:r>
          </a:p>
        </p:txBody>
      </p:sp>
      <p:sp>
        <p:nvSpPr>
          <p:cNvPr id="7" name="Управляющая кнопка: &quot;Вперед&quot; или &quot;Следующий&quot;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81A71B0-0E00-4F86-B020-E930CA4B869B}"/>
              </a:ext>
            </a:extLst>
          </p:cNvPr>
          <p:cNvSpPr/>
          <p:nvPr/>
        </p:nvSpPr>
        <p:spPr>
          <a:xfrm>
            <a:off x="10786616" y="5584067"/>
            <a:ext cx="1034321" cy="92939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803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>
            <a:extLst>
              <a:ext uri="{FF2B5EF4-FFF2-40B4-BE49-F238E27FC236}">
                <a16:creationId xmlns:a16="http://schemas.microsoft.com/office/drawing/2014/main" id="{F4B2FE3E-F1C8-4132-BEEA-5DA431827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90D648E-A7AA-4333-B882-4C7747AFA3EB}"/>
              </a:ext>
            </a:extLst>
          </p:cNvPr>
          <p:cNvSpPr/>
          <p:nvPr/>
        </p:nvSpPr>
        <p:spPr>
          <a:xfrm>
            <a:off x="1210817" y="633656"/>
            <a:ext cx="488518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Thanks for </a:t>
            </a:r>
            <a:endParaRPr lang="ru-RU" sz="5400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r>
              <a:rPr lang="en-US" sz="54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your attention!</a:t>
            </a:r>
            <a:endParaRPr lang="ru-RU" sz="5400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58EF35C1-34F3-47C8-9044-96C1831C9CBB}"/>
              </a:ext>
            </a:extLst>
          </p:cNvPr>
          <p:cNvSpPr/>
          <p:nvPr/>
        </p:nvSpPr>
        <p:spPr>
          <a:xfrm>
            <a:off x="10897849" y="5816184"/>
            <a:ext cx="974361" cy="809468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86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5D5EB5C7-6276-433E-95E5-F9725F6E9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Содержимое 5" descr="MUM.jpg">
            <a:extLst>
              <a:ext uri="{FF2B5EF4-FFF2-40B4-BE49-F238E27FC236}">
                <a16:creationId xmlns:a16="http://schemas.microsoft.com/office/drawing/2014/main" id="{1A4096A1-0496-4578-AD3B-26BA6A8C86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1076" y="482836"/>
            <a:ext cx="3955774" cy="589232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64F2C6-C4B3-408A-B6C1-8A38867E0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7411" y="1974327"/>
            <a:ext cx="5864027" cy="2909343"/>
          </a:xfrm>
          <a:prstGeom prst="rect">
            <a:avLst/>
          </a:prstGeom>
        </p:spPr>
      </p:pic>
      <p:sp>
        <p:nvSpPr>
          <p:cNvPr id="5" name="Управляющая кнопка: &quot;Вперед&quot; или &quot;Следующий&quot;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CE1474E-BA7C-46D6-A222-DC1CB8D8FDFA}"/>
              </a:ext>
            </a:extLst>
          </p:cNvPr>
          <p:cNvSpPr/>
          <p:nvPr/>
        </p:nvSpPr>
        <p:spPr>
          <a:xfrm>
            <a:off x="7884827" y="4418975"/>
            <a:ext cx="1034321" cy="92939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896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5D5EB5C7-6276-433E-95E5-F9725F6E9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99EAA8-F97B-4115-B668-CA099C3CD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661" y="474641"/>
            <a:ext cx="3909391" cy="58248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05D944-D2F1-4E23-9C35-FF7EF853AA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7869" y="1957816"/>
            <a:ext cx="5726313" cy="3227862"/>
          </a:xfrm>
          <a:prstGeom prst="rect">
            <a:avLst/>
          </a:prstGeom>
        </p:spPr>
      </p:pic>
      <p:sp>
        <p:nvSpPr>
          <p:cNvPr id="9" name="Управляющая кнопка: &quot;Вперед&quot; или &quot;Следующий&quot; 8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98ADF75-6291-489C-BA6B-B6E37E81B37E}"/>
              </a:ext>
            </a:extLst>
          </p:cNvPr>
          <p:cNvSpPr/>
          <p:nvPr/>
        </p:nvSpPr>
        <p:spPr>
          <a:xfrm>
            <a:off x="7884827" y="4418975"/>
            <a:ext cx="1034321" cy="92939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71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5D5EB5C7-6276-433E-95E5-F9725F6E9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DDBB7E-55B7-4EE8-B413-A1F41C7FF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12" y="449321"/>
            <a:ext cx="4020579" cy="59593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B5180A7-D805-419E-866A-029CE20F51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845471"/>
            <a:ext cx="4795831" cy="3167058"/>
          </a:xfrm>
          <a:prstGeom prst="rect">
            <a:avLst/>
          </a:prstGeom>
        </p:spPr>
      </p:pic>
      <p:sp>
        <p:nvSpPr>
          <p:cNvPr id="9" name="Управляющая кнопка: &quot;Вперед&quot; или &quot;Следующий&quot; 8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D872DB5-181F-46D4-A2EF-22DB17019CCF}"/>
              </a:ext>
            </a:extLst>
          </p:cNvPr>
          <p:cNvSpPr/>
          <p:nvPr/>
        </p:nvSpPr>
        <p:spPr>
          <a:xfrm>
            <a:off x="7884827" y="4418975"/>
            <a:ext cx="1034321" cy="92939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178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5D5EB5C7-6276-433E-95E5-F9725F6E9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Содержимое 7" descr="BROTHER.jpg">
            <a:extLst>
              <a:ext uri="{FF2B5EF4-FFF2-40B4-BE49-F238E27FC236}">
                <a16:creationId xmlns:a16="http://schemas.microsoft.com/office/drawing/2014/main" id="{91101CBF-059A-4833-8D0F-B61D474290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9893" y="599888"/>
            <a:ext cx="3798611" cy="565822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89BE22-F78D-457D-9CB2-3544355D5B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6948" y="2080593"/>
            <a:ext cx="6126356" cy="3012320"/>
          </a:xfrm>
          <a:prstGeom prst="rect">
            <a:avLst/>
          </a:prstGeom>
        </p:spPr>
      </p:pic>
      <p:sp>
        <p:nvSpPr>
          <p:cNvPr id="8" name="Управляющая кнопка: &quot;Вперед&quot; или &quot;Следующий&quot;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0A77458-BD5B-4DEF-B3D8-C077328B5816}"/>
              </a:ext>
            </a:extLst>
          </p:cNvPr>
          <p:cNvSpPr/>
          <p:nvPr/>
        </p:nvSpPr>
        <p:spPr>
          <a:xfrm>
            <a:off x="7593498" y="4433965"/>
            <a:ext cx="1034321" cy="92939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43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5D5EB5C7-6276-433E-95E5-F9725F6E9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398AB8-FC8C-4FBF-8201-E3519E7EA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356" y="550642"/>
            <a:ext cx="3863671" cy="575671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435085-AECF-42AB-BCE1-D19DF2822E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005" y="2296783"/>
            <a:ext cx="7241016" cy="2264432"/>
          </a:xfrm>
          <a:prstGeom prst="rect">
            <a:avLst/>
          </a:prstGeom>
        </p:spPr>
      </p:pic>
      <p:sp>
        <p:nvSpPr>
          <p:cNvPr id="7" name="Управляющая кнопка: &quot;Вперед&quot; или &quot;Следующий&quot;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F9E9966-56AD-4860-90F8-5B498C6FA3A4}"/>
              </a:ext>
            </a:extLst>
          </p:cNvPr>
          <p:cNvSpPr/>
          <p:nvPr/>
        </p:nvSpPr>
        <p:spPr>
          <a:xfrm>
            <a:off x="7719935" y="4259767"/>
            <a:ext cx="1034321" cy="92939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36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5D5EB5C7-6276-433E-95E5-F9725F6E9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DEE70D6-28DF-43FB-BDE4-717DDB0B5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94" y="464823"/>
            <a:ext cx="3982941" cy="593442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FB85B4-0D4D-42C7-8D16-016AE98DF5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3613" y="2121622"/>
            <a:ext cx="7728809" cy="2614755"/>
          </a:xfrm>
          <a:prstGeom prst="rect">
            <a:avLst/>
          </a:prstGeom>
        </p:spPr>
      </p:pic>
      <p:sp>
        <p:nvSpPr>
          <p:cNvPr id="6" name="Управляющая кнопка: &quot;Вперед&quot; или &quot;Следующий&quot;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C93B98F1-5BC3-46C1-9A6C-B72099242F49}"/>
              </a:ext>
            </a:extLst>
          </p:cNvPr>
          <p:cNvSpPr/>
          <p:nvPr/>
        </p:nvSpPr>
        <p:spPr>
          <a:xfrm>
            <a:off x="7779896" y="4278142"/>
            <a:ext cx="1034321" cy="92939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375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4C05F0C0-9883-4CD7-97DF-3F41690B9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5" y="-26982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216D32-590A-400E-9AD8-97E555812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651" y="1600929"/>
            <a:ext cx="5826093" cy="446491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A07824-84B9-466A-B1B6-66570941E1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7062" y="2032009"/>
            <a:ext cx="2810500" cy="74987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3093BA-E53E-41E9-B927-F0241BCB76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1448" y="2679127"/>
            <a:ext cx="3029975" cy="74987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1B2FE5-B563-43AA-B7A3-21845180D6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1448" y="3326245"/>
            <a:ext cx="3054361" cy="7498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D914159-0579-4A67-BB88-16F0BCEA8C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41448" y="3870608"/>
            <a:ext cx="2694666" cy="7498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2692D15-ED64-4FCB-A917-F74EE60E25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41448" y="4438954"/>
            <a:ext cx="3974937" cy="7498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0DE1244-43B3-4C3C-B582-3F174F89C6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17062" y="5057005"/>
            <a:ext cx="3974937" cy="796125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9EBCB9A-7FAA-43D0-9CAB-F986B4179618}"/>
              </a:ext>
            </a:extLst>
          </p:cNvPr>
          <p:cNvSpPr/>
          <p:nvPr/>
        </p:nvSpPr>
        <p:spPr>
          <a:xfrm>
            <a:off x="2632430" y="151946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0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Who's where?</a:t>
            </a:r>
            <a:endParaRPr lang="ru-RU" sz="4000" b="1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9" name="Управляющая кнопка: &quot;Вперед&quot; или &quot;Следующий&quot; 18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AB098A9-BE2A-46E3-9616-B022828B754A}"/>
              </a:ext>
            </a:extLst>
          </p:cNvPr>
          <p:cNvSpPr/>
          <p:nvPr/>
        </p:nvSpPr>
        <p:spPr>
          <a:xfrm>
            <a:off x="10754262" y="151946"/>
            <a:ext cx="1034321" cy="92939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333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07407E-6 L -0.68099 0.0847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49" y="4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7 L -0.1595 -0.1768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82" y="-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33333E-6 L -0.48893 0.3821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53" y="1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-0.25052 0.3027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26" y="1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85185E-6 L -0.55742 -0.5150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78" y="-2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-0.24857 -0.6085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35" y="-3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B51D89-14B9-4C2F-870D-7DAF9CCEA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81C92B7-25AA-43D0-BD80-923C62FF03D7}"/>
              </a:ext>
            </a:extLst>
          </p:cNvPr>
          <p:cNvSpPr/>
          <p:nvPr/>
        </p:nvSpPr>
        <p:spPr>
          <a:xfrm>
            <a:off x="1514997" y="165199"/>
            <a:ext cx="91620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n w="11430"/>
                <a:latin typeface="Segoe UI Semibold" panose="020B0702040204020203" pitchFamily="34" charset="0"/>
                <a:cs typeface="Segoe UI Semibold" panose="020B0702040204020203" pitchFamily="34" charset="0"/>
              </a:rPr>
              <a:t>Join the parts of the words…</a:t>
            </a:r>
            <a:endParaRPr lang="ru-RU" sz="4000" b="1" dirty="0">
              <a:ln w="11430"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D7CE46-5B0A-474B-A9FB-34921A6CD8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011" y="3723097"/>
            <a:ext cx="1024217" cy="7498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6F877B-29C8-4CEF-9336-0F74792A6F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3437" y="1401169"/>
            <a:ext cx="1286367" cy="7498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C597E1C-E6DA-4DB2-9F02-FB42C64EA4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2493" y="3645471"/>
            <a:ext cx="823031" cy="7498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F1BF315-7951-4A41-B5C3-A670A2C62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888" y="1473492"/>
            <a:ext cx="1286367" cy="74987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74C57F2-9A34-443A-B387-7EBDE2E4F9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7515" y="4770280"/>
            <a:ext cx="920576" cy="74987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2ABD4FB-187F-443C-81CA-67A2A6EF8F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7494" y="5145217"/>
            <a:ext cx="1121761" cy="74987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62D6FD3-93AA-4720-ABCC-59A065225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2493" y="1963573"/>
            <a:ext cx="1286367" cy="74987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2B3E4B4-EBD3-4371-B41D-4AA829F10C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4513" y="4020408"/>
            <a:ext cx="1024217" cy="74987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20ED1A4-C418-4097-94B4-A1A442AB07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63286" y="5659177"/>
            <a:ext cx="1652159" cy="74987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B6F569F-9A7B-413F-8A26-C5FAEA18400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52747" y="2881197"/>
            <a:ext cx="1652159" cy="74987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7EA995B-57BD-455C-83A9-2AC99F0A6D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73717" y="2679127"/>
            <a:ext cx="1865538" cy="749873"/>
          </a:xfrm>
          <a:prstGeom prst="rect">
            <a:avLst/>
          </a:prstGeom>
        </p:spPr>
      </p:pic>
      <p:sp>
        <p:nvSpPr>
          <p:cNvPr id="23" name="Управляющая кнопка: &quot;Вперед&quot; или &quot;Следующий&quot; 2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D2B2D088-B70F-4493-A0E8-771E94BADDF8}"/>
              </a:ext>
            </a:extLst>
          </p:cNvPr>
          <p:cNvSpPr/>
          <p:nvPr/>
        </p:nvSpPr>
        <p:spPr>
          <a:xfrm>
            <a:off x="10677002" y="5659177"/>
            <a:ext cx="1034321" cy="92939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576DD2B-F058-4731-B81D-8BC769950BC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45915" y="1776105"/>
            <a:ext cx="166435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61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22222E-6 L 0.03333 0.2453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0.43359 0.3377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80" y="1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44444E-6 L 0.18658 0.5354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23" y="2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0.20378 0.1092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8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7 L 0.33698 0.4377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49" y="2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0.04232 0.1606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110</Words>
  <Application>Microsoft Office PowerPoint</Application>
  <PresentationFormat>Широкоэкранный</PresentationFormat>
  <Paragraphs>20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Segoe UI Semibold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kmagzinskaya@bk.ru</dc:creator>
  <cp:lastModifiedBy>kmagzinskaya@bk.ru</cp:lastModifiedBy>
  <cp:revision>13</cp:revision>
  <dcterms:created xsi:type="dcterms:W3CDTF">2023-10-02T10:18:38Z</dcterms:created>
  <dcterms:modified xsi:type="dcterms:W3CDTF">2023-10-02T13:23:11Z</dcterms:modified>
</cp:coreProperties>
</file>