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74" r:id="rId4"/>
    <p:sldId id="270" r:id="rId5"/>
    <p:sldId id="269" r:id="rId6"/>
    <p:sldId id="280" r:id="rId7"/>
    <p:sldId id="28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23" d="100"/>
          <a:sy n="23" d="100"/>
        </p:scale>
        <p:origin x="-4164" y="-19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796DB-ABC0-43C8-9279-FC3026D4D32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BBFDE-6FDC-48A4-91E2-A50C57B80B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1.liveinternet.ru/images/attach/c/3/76/554/76554755_413902_383541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clipart.net.ua/images/clip1230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оля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917251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2714620"/>
            <a:ext cx="942975" cy="1038225"/>
          </a:xfrm>
          <a:prstGeom prst="rect">
            <a:avLst/>
          </a:prstGeom>
        </p:spPr>
      </p:pic>
      <p:pic>
        <p:nvPicPr>
          <p:cNvPr id="4" name="Рисунок 3" descr="917251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429000"/>
            <a:ext cx="942975" cy="1038225"/>
          </a:xfrm>
          <a:prstGeom prst="rect">
            <a:avLst/>
          </a:prstGeom>
        </p:spPr>
      </p:pic>
      <p:pic>
        <p:nvPicPr>
          <p:cNvPr id="5" name="Рисунок 4" descr="917251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2928934"/>
            <a:ext cx="942975" cy="10382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57356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ovaya_zona_otdyha_poyavitsya_v_barnau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__________ ________ ___________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357694"/>
            <a:ext cx="1111912" cy="129614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0496" y="4642009"/>
            <a:ext cx="108234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Рисунок 11" descr="__________ ________ ___________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5143512"/>
            <a:ext cx="1111912" cy="129614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28 из 1086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0b7d0b5d0bcd0bbd18fd0bdd0b8d0bad0b0.jpg"/>
          <p:cNvPicPr>
            <a:picLocks noChangeAspect="1"/>
          </p:cNvPicPr>
          <p:nvPr/>
        </p:nvPicPr>
        <p:blipFill>
          <a:blip r:embed="rId4" cstate="print"/>
          <a:srcRect t="793" r="68067" b="27901"/>
          <a:stretch>
            <a:fillRect/>
          </a:stretch>
        </p:blipFill>
        <p:spPr>
          <a:xfrm>
            <a:off x="5715008" y="4572008"/>
            <a:ext cx="1000100" cy="164307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071670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4642009"/>
            <a:ext cx="10823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13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75465" t="66068" b="5489"/>
          <a:stretch>
            <a:fillRect/>
          </a:stretch>
        </p:blipFill>
        <p:spPr bwMode="auto">
          <a:xfrm>
            <a:off x="4786314" y="3071810"/>
            <a:ext cx="163352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3963" t="33134" r="49213" b="36926"/>
          <a:stretch>
            <a:fillRect/>
          </a:stretch>
        </p:blipFill>
        <p:spPr bwMode="auto">
          <a:xfrm>
            <a:off x="2428860" y="2714620"/>
            <a:ext cx="178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t="64372" r="75322"/>
          <a:stretch>
            <a:fillRect/>
          </a:stretch>
        </p:blipFill>
        <p:spPr bwMode="auto">
          <a:xfrm>
            <a:off x="3286116" y="1142984"/>
            <a:ext cx="1785950" cy="184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14348" y="5143512"/>
            <a:ext cx="7143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kern="800" spc="-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1 2 </a:t>
            </a:r>
            <a:endParaRPr lang="ru-RU" sz="6600" b="1" kern="800" spc="-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5143512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kern="800" spc="-4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3</a:t>
            </a:r>
            <a:r>
              <a:rPr lang="ru-RU" sz="6600" b="1" kern="800" spc="-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endParaRPr lang="ru-RU" sz="6600" b="1" kern="800" spc="-4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C 0.00104 -0.01273 0.00018 -0.03195 0.0099 -0.04306 C 0.01962 -0.04028 0.01146 -0.04121 0.02466 -0.04838 C 0.02795 -0.04977 0.03108 -0.05093 0.03438 -0.05209 C 0.04063 -0.05417 0.04618 -0.05787 0.05261 -0.05996 C 0.07014 -0.06551 0.08802 -0.0706 0.10677 -0.07292 C 0.11389 -0.07523 0.12101 -0.07593 0.12795 -0.07801 C 0.13681 -0.08079 0.14531 -0.0838 0.15434 -0.08588 C 0.16059 -0.08935 0.16493 -0.09236 0.17222 -0.09375 C 0.19393 -0.10347 0.16684 -0.0919 0.19045 -0.10023 C 0.19722 -0.10255 0.20434 -0.10463 0.21007 -0.1081 C 0.2125 -0.10926 0.21441 -0.11111 0.21702 -0.11204 C 0.225 -0.11528 0.23455 -0.11644 0.24323 -0.11852 C 0.2533 -0.12084 0.2632 -0.12523 0.27257 -0.12894 C 0.28004 -0.13172 0.29011 -0.13195 0.29722 -0.13264 C 0.33386 -0.14306 0.37483 -0.13611 0.41354 -0.13658 C 0.42153 -0.13889 0.42709 -0.1419 0.43525 -0.14306 C 0.44097 -0.1463 0.44636 -0.14815 0.45313 -0.14954 C 0.46111 -0.16829 0.45643 -0.15463 0.45643 -0.19121 " pathEditMode="relative" rAng="0" ptsTypes="fffffffffffffff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" y="-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Картинка 44 из 1118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0_67d95_4f259165_X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2643182"/>
            <a:ext cx="1728192" cy="17281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logo_schwarz_bewegt_0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143172" y="4929198"/>
            <a:ext cx="2399443" cy="1096888"/>
          </a:xfrm>
          <a:prstGeom prst="rect">
            <a:avLst/>
          </a:prstGeom>
        </p:spPr>
      </p:pic>
      <p:pic>
        <p:nvPicPr>
          <p:cNvPr id="18" name="Рисунок 17" descr="0_67d95_4f259165_X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1670" y="1857364"/>
            <a:ext cx="1728192" cy="172819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857224" y="5357826"/>
            <a:ext cx="7143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kern="800" spc="-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1 </a:t>
            </a:r>
            <a:r>
              <a:rPr lang="ru-RU" sz="6600" b="1" kern="800" spc="-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6600" b="1" kern="800" spc="-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3</a:t>
            </a:r>
            <a:endParaRPr lang="ru-RU" sz="6600" b="1" kern="800" spc="-4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5357826"/>
            <a:ext cx="1000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kern="800" spc="-4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2</a:t>
            </a:r>
            <a:r>
              <a:rPr lang="ru-RU" sz="6600" b="1" kern="800" spc="-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endParaRPr lang="ru-RU" sz="6600" b="1" kern="800" spc="-4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C 0.0033 -0.00972 0.00781 -0.01898 0.01372 -0.02801 C 0.01649 -0.03217 0.01701 -0.03634 0.02066 -0.04028 C 0.02483 -0.05162 0.04931 -0.06504 0.06458 -0.07268 C 0.0776 -0.0794 0.06892 -0.07685 0.08125 -0.0794 C 0.09062 -0.08495 0.10764 -0.08935 0.12101 -0.09167 C 0.125 -0.09236 0.12917 -0.09259 0.13333 -0.09305 C 0.13802 -0.09375 0.14722 -0.09467 0.14722 -0.09467 C 0.16476 -0.0993 0.18958 -0.09722 0.20642 -0.09768 C 0.22187 -0.09884 0.23646 -0.10185 0.25191 -0.10301 C 0.26267 -0.10625 0.27535 -0.10833 0.28767 -0.10903 C 0.29462 -0.11042 0.30122 -0.11227 0.30833 -0.11342 C 0.31493 -0.11736 0.32378 -0.11967 0.33177 -0.12268 C 0.3467 -0.12778 0.36042 -0.13495 0.37031 -0.14305 C 0.37274 -0.14491 0.38003 -0.15162 0.38003 -0.15278 " pathEditMode="relative" rAng="0" ptsTypes="ffffffffffffff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-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87764"/>
            <a:ext cx="5049329" cy="677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"/>
            <a:ext cx="513760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15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EVEREST</dc:creator>
  <cp:lastModifiedBy>DoM</cp:lastModifiedBy>
  <cp:revision>23</cp:revision>
  <dcterms:created xsi:type="dcterms:W3CDTF">2015-09-15T04:57:07Z</dcterms:created>
  <dcterms:modified xsi:type="dcterms:W3CDTF">2023-10-03T12:41:58Z</dcterms:modified>
</cp:coreProperties>
</file>