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29.12.2008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29.12.2008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29.12.2008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29.12.2008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29.12.2008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29.12.2008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29.12.2008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29.12.2008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29.12.2008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29.12.2008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29.12.2008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29.12.2008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26196"/>
          </a:xfrm>
        </p:spPr>
        <p:txBody>
          <a:bodyPr>
            <a:normAutofit/>
          </a:bodyPr>
          <a:lstStyle/>
          <a:p>
            <a:r>
              <a:rPr lang="ru-RU" dirty="0" smtClean="0"/>
              <a:t>ПРЕДПИСЫВАЮЩИЕ  ЗНАКИ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ФИЛЬМЫ ПРОГРАММЫ\Знаки\4.01.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0"/>
            <a:ext cx="7358082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D:\ФИЛЬМЫ ПРОГРАММЫ\Знаки\4.01.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0"/>
            <a:ext cx="7429520" cy="68580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D:\ФИЛЬМЫ ПРОГРАММЫ\Знаки\4.02.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71422"/>
            <a:ext cx="7286644" cy="67865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D:\ФИЛЬМЫ ПРОГРАММЫ\Знаки\4.02.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0"/>
            <a:ext cx="7786710" cy="68580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78" y="1071546"/>
            <a:ext cx="9138322" cy="4643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D:\ФИЛЬМЫ ПРОГРАММЫ\Знаки\4.02.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0"/>
            <a:ext cx="7286644" cy="68580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D:\ФИЛЬМЫ ПРОГРАММЫ\Знаки\4.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0"/>
            <a:ext cx="7643834" cy="69294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42918"/>
            <a:ext cx="9109348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D:\ФИЛЬМЫ ПРОГРАММЫ\Знаки\4.0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0"/>
            <a:ext cx="7715272" cy="68580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D:\ФИЛЬМЫ ПРОГРАММЫ\Знаки\4.0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71422"/>
            <a:ext cx="7715272" cy="67865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ФИЛЬМЫ ПРОГРАММЫ\Знаки\4.01.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0"/>
            <a:ext cx="7858148" cy="68580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D:\ФИЛЬМЫ ПРОГРАММЫ\Знаки\4.0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0"/>
            <a:ext cx="7429520" cy="68580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00042"/>
            <a:ext cx="9144000" cy="521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D:\ФИЛЬМЫ ПРОГРАММЫ\Знаки\4.0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0"/>
            <a:ext cx="7358082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D:\ФИЛЬМЫ ПРОГРАММЫ\Знаки\4.08.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0"/>
            <a:ext cx="8072462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D:\ФИЛЬМЫ ПРОГРАММЫ\Знаки\4.08.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0"/>
            <a:ext cx="7786742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D:\ФИЛЬМЫ ПРОГРАММЫ\Знаки\4.08.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0"/>
            <a:ext cx="7572396" cy="67865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3347" y="642918"/>
            <a:ext cx="9217347" cy="5000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428604"/>
            <a:ext cx="9144001" cy="528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28604"/>
            <a:ext cx="9144000" cy="521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ФИЛЬМЫ ПРОГРАММЫ\Знаки\4.01.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0"/>
            <a:ext cx="7929586" cy="68580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ФИЛЬМЫ ПРОГРАММЫ\Знаки\4.01.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0"/>
            <a:ext cx="7429520" cy="68580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42918"/>
            <a:ext cx="9131589" cy="4929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ФИЛЬМЫ ПРОГРАММЫ\Знаки\4.01.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0"/>
            <a:ext cx="7500958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2</Words>
  <PresentationFormat>Экран (4:3)</PresentationFormat>
  <Paragraphs>1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ПРЕДПИСЫВАЮЩИЕ  ЗНАКИ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ПРЕДПИСЫВАЮЩИЕ  ЗНАКИ </dc:title>
  <cp:lastModifiedBy>Худяков</cp:lastModifiedBy>
  <cp:revision>4</cp:revision>
  <dcterms:modified xsi:type="dcterms:W3CDTF">2008-12-29T09:17:55Z</dcterms:modified>
</cp:coreProperties>
</file>