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4"/>
  </p:notesMasterIdLst>
  <p:sldIdLst>
    <p:sldId id="258" r:id="rId2"/>
    <p:sldId id="259" r:id="rId3"/>
    <p:sldId id="261" r:id="rId4"/>
    <p:sldId id="260" r:id="rId5"/>
    <p:sldId id="274" r:id="rId6"/>
    <p:sldId id="266" r:id="rId7"/>
    <p:sldId id="276" r:id="rId8"/>
    <p:sldId id="264" r:id="rId9"/>
    <p:sldId id="267" r:id="rId10"/>
    <p:sldId id="268" r:id="rId11"/>
    <p:sldId id="269" r:id="rId12"/>
    <p:sldId id="272" r:id="rId13"/>
    <p:sldId id="271" r:id="rId14"/>
    <p:sldId id="281" r:id="rId15"/>
    <p:sldId id="263" r:id="rId16"/>
    <p:sldId id="278" r:id="rId17"/>
    <p:sldId id="275" r:id="rId18"/>
    <p:sldId id="284" r:id="rId19"/>
    <p:sldId id="283" r:id="rId20"/>
    <p:sldId id="282" r:id="rId21"/>
    <p:sldId id="291" r:id="rId22"/>
    <p:sldId id="270" r:id="rId23"/>
    <p:sldId id="280" r:id="rId24"/>
    <p:sldId id="273" r:id="rId25"/>
    <p:sldId id="289" r:id="rId26"/>
    <p:sldId id="277" r:id="rId27"/>
    <p:sldId id="285" r:id="rId28"/>
    <p:sldId id="286" r:id="rId29"/>
    <p:sldId id="287" r:id="rId30"/>
    <p:sldId id="288" r:id="rId31"/>
    <p:sldId id="290" r:id="rId32"/>
    <p:sldId id="292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79D18A-E233-466C-A9A9-361FFA9F48D7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E40618-A819-41DC-97F6-C0963BC40B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Букварь стр.56</a:t>
            </a:r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1D99A5-9389-4531-8C9E-F482B21688A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Букварь стр.56</a:t>
            </a:r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D2312A-1589-4523-A7A9-3B006094E86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7F4ACF7-7693-4296-AFFE-1A393B2B8BE1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883AFD6-DEB7-4F56-B5BC-E00199CE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F4ACF7-7693-4296-AFFE-1A393B2B8BE1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83AFD6-DEB7-4F56-B5BC-E00199CE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E7F4ACF7-7693-4296-AFFE-1A393B2B8BE1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883AFD6-DEB7-4F56-B5BC-E00199CE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F4ACF7-7693-4296-AFFE-1A393B2B8BE1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83AFD6-DEB7-4F56-B5BC-E00199CE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7F4ACF7-7693-4296-AFFE-1A393B2B8BE1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883AFD6-DEB7-4F56-B5BC-E00199CE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F4ACF7-7693-4296-AFFE-1A393B2B8BE1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83AFD6-DEB7-4F56-B5BC-E00199CE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F4ACF7-7693-4296-AFFE-1A393B2B8BE1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83AFD6-DEB7-4F56-B5BC-E00199CE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F4ACF7-7693-4296-AFFE-1A393B2B8BE1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83AFD6-DEB7-4F56-B5BC-E00199CE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7F4ACF7-7693-4296-AFFE-1A393B2B8BE1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83AFD6-DEB7-4F56-B5BC-E00199CE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F4ACF7-7693-4296-AFFE-1A393B2B8BE1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83AFD6-DEB7-4F56-B5BC-E00199CE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F4ACF7-7693-4296-AFFE-1A393B2B8BE1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83AFD6-DEB7-4F56-B5BC-E00199CEFB3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E7F4ACF7-7693-4296-AFFE-1A393B2B8BE1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883AFD6-DEB7-4F56-B5BC-E00199CE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gif"/><Relationship Id="rId5" Type="http://schemas.openxmlformats.org/officeDocument/2006/relationships/image" Target="../media/image21.png"/><Relationship Id="rId4" Type="http://schemas.openxmlformats.org/officeDocument/2006/relationships/image" Target="../media/image20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18" Type="http://schemas.openxmlformats.org/officeDocument/2006/relationships/image" Target="../media/image62.jpe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17" Type="http://schemas.openxmlformats.org/officeDocument/2006/relationships/image" Target="../media/image61.png"/><Relationship Id="rId2" Type="http://schemas.openxmlformats.org/officeDocument/2006/relationships/image" Target="../media/image46.jpeg"/><Relationship Id="rId16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5" Type="http://schemas.openxmlformats.org/officeDocument/2006/relationships/image" Target="../media/image5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png"/><Relationship Id="rId18" Type="http://schemas.openxmlformats.org/officeDocument/2006/relationships/image" Target="../media/image86.png"/><Relationship Id="rId3" Type="http://schemas.openxmlformats.org/officeDocument/2006/relationships/image" Target="../media/image71.jpeg"/><Relationship Id="rId21" Type="http://schemas.openxmlformats.org/officeDocument/2006/relationships/image" Target="../media/image89.png"/><Relationship Id="rId7" Type="http://schemas.openxmlformats.org/officeDocument/2006/relationships/image" Target="../media/image75.png"/><Relationship Id="rId12" Type="http://schemas.openxmlformats.org/officeDocument/2006/relationships/image" Target="../media/image80.png"/><Relationship Id="rId17" Type="http://schemas.openxmlformats.org/officeDocument/2006/relationships/image" Target="../media/image85.png"/><Relationship Id="rId2" Type="http://schemas.openxmlformats.org/officeDocument/2006/relationships/image" Target="../media/image70.png"/><Relationship Id="rId16" Type="http://schemas.openxmlformats.org/officeDocument/2006/relationships/image" Target="../media/image84.png"/><Relationship Id="rId20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5" Type="http://schemas.openxmlformats.org/officeDocument/2006/relationships/image" Target="../media/image83.png"/><Relationship Id="rId10" Type="http://schemas.openxmlformats.org/officeDocument/2006/relationships/image" Target="../media/image78.png"/><Relationship Id="rId19" Type="http://schemas.openxmlformats.org/officeDocument/2006/relationships/image" Target="../media/image87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Relationship Id="rId14" Type="http://schemas.openxmlformats.org/officeDocument/2006/relationships/image" Target="../media/image82.png"/><Relationship Id="rId22" Type="http://schemas.openxmlformats.org/officeDocument/2006/relationships/image" Target="../media/image9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642918"/>
            <a:ext cx="5964998" cy="325036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Приемы совершенствования навыка чтения у младших школьников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85918" y="5357826"/>
            <a:ext cx="6250750" cy="1291209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Учитель-логопед 1 квалификационной категории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МБОУ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СОШ №95 Девятова Надежда Дмитриевна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00562" y="857232"/>
            <a:ext cx="2786062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800" b="1" dirty="0" err="1">
                <a:solidFill>
                  <a:srgbClr val="7030A0"/>
                </a:solidFill>
                <a:latin typeface="Cambria" pitchFamily="18" charset="0"/>
              </a:rPr>
              <a:t>ку</a:t>
            </a:r>
            <a:endParaRPr lang="ru-RU" sz="5400" b="1" dirty="0">
              <a:solidFill>
                <a:srgbClr val="7030A0"/>
              </a:solidFill>
              <a:latin typeface="Cambria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429124" y="2143116"/>
            <a:ext cx="3929063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800" b="1" dirty="0" err="1">
                <a:solidFill>
                  <a:srgbClr val="7030A0"/>
                </a:solidFill>
                <a:latin typeface="Cambria" pitchFamily="18" charset="0"/>
              </a:rPr>
              <a:t>баа</a:t>
            </a:r>
            <a:endParaRPr lang="ru-RU" sz="5400" b="1" dirty="0">
              <a:solidFill>
                <a:srgbClr val="7030A0"/>
              </a:solidFill>
              <a:latin typeface="Cambria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429124" y="3429000"/>
            <a:ext cx="3929063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800" b="1" dirty="0">
                <a:solidFill>
                  <a:srgbClr val="7030A0"/>
                </a:solidFill>
                <a:latin typeface="Cambria" pitchFamily="18" charset="0"/>
              </a:rPr>
              <a:t>кате</a:t>
            </a:r>
            <a:endParaRPr lang="ru-RU" sz="5400" b="1" dirty="0">
              <a:solidFill>
                <a:srgbClr val="7030A0"/>
              </a:solidFill>
              <a:latin typeface="Cambria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357686" y="4857760"/>
            <a:ext cx="3929063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800" b="1" dirty="0" err="1">
                <a:solidFill>
                  <a:srgbClr val="7030A0"/>
                </a:solidFill>
                <a:latin typeface="Cambria" pitchFamily="18" charset="0"/>
              </a:rPr>
              <a:t>кочу</a:t>
            </a:r>
            <a:endParaRPr lang="ru-RU" sz="5400" b="1" dirty="0">
              <a:solidFill>
                <a:srgbClr val="7030A0"/>
              </a:solidFill>
              <a:latin typeface="Cambria" pitchFamily="18" charset="0"/>
            </a:endParaRPr>
          </a:p>
        </p:txBody>
      </p:sp>
      <p:sp>
        <p:nvSpPr>
          <p:cNvPr id="27654" name="TextBox 11"/>
          <p:cNvSpPr txBox="1">
            <a:spLocks noChangeArrowheads="1"/>
          </p:cNvSpPr>
          <p:nvPr/>
        </p:nvSpPr>
        <p:spPr bwMode="auto">
          <a:xfrm>
            <a:off x="2857500" y="457200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286248" y="4786322"/>
            <a:ext cx="3929062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800" b="1" dirty="0" err="1">
                <a:solidFill>
                  <a:srgbClr val="7030A0"/>
                </a:solidFill>
                <a:latin typeface="Cambria" pitchFamily="18" charset="0"/>
              </a:rPr>
              <a:t>учок</a:t>
            </a:r>
            <a:endParaRPr lang="ru-RU" sz="5400" b="1" dirty="0">
              <a:solidFill>
                <a:srgbClr val="7030A0"/>
              </a:solidFill>
              <a:latin typeface="Cambria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429124" y="3500438"/>
            <a:ext cx="3929062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800" b="1" dirty="0" err="1">
                <a:solidFill>
                  <a:srgbClr val="7030A0"/>
                </a:solidFill>
                <a:latin typeface="Cambria" pitchFamily="18" charset="0"/>
              </a:rPr>
              <a:t>акет</a:t>
            </a:r>
            <a:endParaRPr lang="ru-RU" sz="5400" b="1" dirty="0">
              <a:solidFill>
                <a:srgbClr val="7030A0"/>
              </a:solidFill>
              <a:latin typeface="Cambria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572000" y="857232"/>
            <a:ext cx="3929062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800" b="1" dirty="0" err="1">
                <a:solidFill>
                  <a:srgbClr val="7030A0"/>
                </a:solidFill>
                <a:latin typeface="Cambria" pitchFamily="18" charset="0"/>
              </a:rPr>
              <a:t>ук</a:t>
            </a:r>
            <a:endParaRPr lang="ru-RU" sz="5400" b="1" dirty="0">
              <a:solidFill>
                <a:srgbClr val="7030A0"/>
              </a:solidFill>
              <a:latin typeface="Cambria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429124" y="2143116"/>
            <a:ext cx="3929063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800" b="1" dirty="0" err="1">
                <a:solidFill>
                  <a:srgbClr val="7030A0"/>
                </a:solidFill>
                <a:latin typeface="Cambria" pitchFamily="18" charset="0"/>
              </a:rPr>
              <a:t>аба</a:t>
            </a:r>
            <a:endParaRPr lang="ru-RU" sz="5400" b="1" dirty="0">
              <a:solidFill>
                <a:srgbClr val="7030A0"/>
              </a:solidFill>
              <a:latin typeface="Cambria" pitchFamily="18" charset="0"/>
            </a:endParaRPr>
          </a:p>
        </p:txBody>
      </p:sp>
      <p:pic>
        <p:nvPicPr>
          <p:cNvPr id="27663" name="Picture 2" descr="E:\Документы\Мои рисунки\70527.jpg"/>
          <p:cNvPicPr>
            <a:picLocks noChangeAspect="1" noChangeArrowheads="1"/>
          </p:cNvPicPr>
          <p:nvPr/>
        </p:nvPicPr>
        <p:blipFill>
          <a:blip r:embed="rId2" cstate="print"/>
          <a:srcRect l="3362" t="1202" r="809"/>
          <a:stretch>
            <a:fillRect/>
          </a:stretch>
        </p:blipFill>
        <p:spPr bwMode="auto">
          <a:xfrm>
            <a:off x="571472" y="1285860"/>
            <a:ext cx="3446463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1000100" y="142852"/>
            <a:ext cx="67890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Из заданных букв составь слово 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3" grpId="0"/>
      <p:bldP spid="14" grpId="0"/>
      <p:bldP spid="15" grpId="0"/>
      <p:bldP spid="16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Шестиугольник 25"/>
          <p:cNvSpPr/>
          <p:nvPr/>
        </p:nvSpPr>
        <p:spPr>
          <a:xfrm>
            <a:off x="2500313" y="2357438"/>
            <a:ext cx="4500562" cy="3429000"/>
          </a:xfrm>
          <a:prstGeom prst="hexagon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Овал 26"/>
          <p:cNvSpPr>
            <a:spLocks noChangeAspect="1"/>
          </p:cNvSpPr>
          <p:nvPr/>
        </p:nvSpPr>
        <p:spPr>
          <a:xfrm>
            <a:off x="2000250" y="3429000"/>
            <a:ext cx="1079500" cy="10795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Овал 27"/>
          <p:cNvSpPr>
            <a:spLocks noChangeAspect="1"/>
          </p:cNvSpPr>
          <p:nvPr/>
        </p:nvSpPr>
        <p:spPr>
          <a:xfrm>
            <a:off x="2714625" y="1785938"/>
            <a:ext cx="1079500" cy="10795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Овал 28"/>
          <p:cNvSpPr>
            <a:spLocks noChangeAspect="1"/>
          </p:cNvSpPr>
          <p:nvPr/>
        </p:nvSpPr>
        <p:spPr>
          <a:xfrm>
            <a:off x="5572125" y="5143500"/>
            <a:ext cx="1079500" cy="10795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Овал 29"/>
          <p:cNvSpPr>
            <a:spLocks noChangeAspect="1"/>
          </p:cNvSpPr>
          <p:nvPr/>
        </p:nvSpPr>
        <p:spPr>
          <a:xfrm>
            <a:off x="2786063" y="5143500"/>
            <a:ext cx="1079500" cy="10795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Овал 30"/>
          <p:cNvSpPr>
            <a:spLocks noChangeAspect="1"/>
          </p:cNvSpPr>
          <p:nvPr/>
        </p:nvSpPr>
        <p:spPr>
          <a:xfrm>
            <a:off x="6357938" y="3500438"/>
            <a:ext cx="1079500" cy="10795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Овал 31"/>
          <p:cNvSpPr>
            <a:spLocks noChangeAspect="1"/>
          </p:cNvSpPr>
          <p:nvPr/>
        </p:nvSpPr>
        <p:spPr>
          <a:xfrm>
            <a:off x="5572125" y="1785938"/>
            <a:ext cx="1079500" cy="10795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14282" y="214290"/>
            <a:ext cx="78581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Соединяя вписанные буквы по линиям </a:t>
            </a:r>
            <a:r>
              <a:rPr lang="ru-RU" sz="3200" b="1" dirty="0" smtClean="0">
                <a:solidFill>
                  <a:srgbClr val="002060"/>
                </a:solidFill>
              </a:rPr>
              <a:t>прочитай слова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2143125" y="3429000"/>
            <a:ext cx="64293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 dirty="0">
                <a:solidFill>
                  <a:schemeClr val="bg1"/>
                </a:solidFill>
              </a:rPr>
              <a:t>О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928938" y="5072063"/>
            <a:ext cx="6429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chemeClr val="bg1"/>
                </a:solidFill>
              </a:rPr>
              <a:t>Д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5786438" y="5072063"/>
            <a:ext cx="6429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chemeClr val="bg1"/>
                </a:solidFill>
              </a:rPr>
              <a:t>Т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6572250" y="3500438"/>
            <a:ext cx="64293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857875" y="1714500"/>
            <a:ext cx="64293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 dirty="0">
                <a:solidFill>
                  <a:schemeClr val="bg1"/>
                </a:solidFill>
              </a:rPr>
              <a:t>Р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2857500" y="1785938"/>
            <a:ext cx="64293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41" name="Овал 40"/>
          <p:cNvSpPr>
            <a:spLocks noChangeAspect="1"/>
          </p:cNvSpPr>
          <p:nvPr/>
        </p:nvSpPr>
        <p:spPr>
          <a:xfrm>
            <a:off x="4143375" y="3357563"/>
            <a:ext cx="1079500" cy="10795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286250" y="3357563"/>
            <a:ext cx="64293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chemeClr val="bg1"/>
                </a:solidFill>
              </a:rPr>
              <a:t>А</a:t>
            </a: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>
            <a:off x="3000375" y="4214813"/>
            <a:ext cx="2643188" cy="1143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endCxn id="27" idx="7"/>
          </p:cNvCxnSpPr>
          <p:nvPr/>
        </p:nvCxnSpPr>
        <p:spPr>
          <a:xfrm rot="10800000" flipV="1">
            <a:off x="2922588" y="2571750"/>
            <a:ext cx="2649537" cy="10160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4857751" y="3929062"/>
            <a:ext cx="2286000" cy="14287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>
            <a:stCxn id="41" idx="7"/>
          </p:cNvCxnSpPr>
          <p:nvPr/>
        </p:nvCxnSpPr>
        <p:spPr>
          <a:xfrm rot="5400000" flipH="1" flipV="1">
            <a:off x="5096669" y="2755107"/>
            <a:ext cx="730250" cy="7921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 flipH="1" flipV="1">
            <a:off x="3571876" y="4357687"/>
            <a:ext cx="785812" cy="78581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5286375" y="3857625"/>
            <a:ext cx="1071563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>
            <a:endCxn id="41" idx="2"/>
          </p:cNvCxnSpPr>
          <p:nvPr/>
        </p:nvCxnSpPr>
        <p:spPr>
          <a:xfrm flipV="1">
            <a:off x="3071813" y="3897313"/>
            <a:ext cx="1071562" cy="3175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16200000" flipH="1">
            <a:off x="5000625" y="4357688"/>
            <a:ext cx="928688" cy="78581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16200000" flipH="1">
            <a:off x="3643313" y="2714625"/>
            <a:ext cx="714375" cy="71437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V="1">
            <a:off x="3786188" y="4286250"/>
            <a:ext cx="2571750" cy="107156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>
            <a:endCxn id="31" idx="1"/>
          </p:cNvCxnSpPr>
          <p:nvPr/>
        </p:nvCxnSpPr>
        <p:spPr>
          <a:xfrm>
            <a:off x="3786188" y="2500313"/>
            <a:ext cx="2730500" cy="115887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>
            <a:endCxn id="37" idx="0"/>
          </p:cNvCxnSpPr>
          <p:nvPr/>
        </p:nvCxnSpPr>
        <p:spPr>
          <a:xfrm rot="5400000">
            <a:off x="2160587" y="3946526"/>
            <a:ext cx="2214563" cy="3651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2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DD5A9"/>
                                      </p:to>
                                    </p:animClr>
                                    <p:animClr clrSpc="rgb" dir="cw">
                                      <p:cBhvr>
                                        <p:cTn id="25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D5A9"/>
                                      </p:to>
                                    </p:animClr>
                                    <p:set>
                                      <p:cBhvr>
                                        <p:cTn id="25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DD5A9"/>
                                      </p:to>
                                    </p:animClr>
                                    <p:animClr clrSpc="rgb" dir="cw">
                                      <p:cBhvr>
                                        <p:cTn id="26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D5A9"/>
                                      </p:to>
                                    </p:animClr>
                                    <p:set>
                                      <p:cBhvr>
                                        <p:cTn id="26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DD5A9"/>
                                      </p:to>
                                    </p:animClr>
                                    <p:animClr clrSpc="rgb" dir="cw">
                                      <p:cBhvr>
                                        <p:cTn id="26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D5A9"/>
                                      </p:to>
                                    </p:animClr>
                                    <p:set>
                                      <p:cBhvr>
                                        <p:cTn id="26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3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animClr clrSpc="rgb" dir="cw">
                                      <p:cBhvr>
                                        <p:cTn id="27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7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animClr clrSpc="rgb" dir="cw">
                                      <p:cBhvr>
                                        <p:cTn id="28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82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3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animClr clrSpc="rgb" dir="cw">
                                      <p:cBhvr>
                                        <p:cTn id="28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89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0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animClr clrSpc="rgb" dir="cw">
                                      <p:cBhvr>
                                        <p:cTn id="29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9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30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03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4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30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1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31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1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32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2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9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330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31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2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6" grpId="0" build="allAtOnce"/>
      <p:bldP spid="37" grpId="0" build="allAtOnce"/>
      <p:bldP spid="38" grpId="0" build="allAtOnce"/>
      <p:bldP spid="39" grpId="0" build="allAtOnce"/>
      <p:bldP spid="40" grpId="0" build="allAtOnce"/>
      <p:bldP spid="42" grpId="0" build="allAtOnce"/>
      <p:bldP spid="41" grpId="0" animBg="1"/>
      <p:bldP spid="3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6" descr="E:\Документы\Пушкарь\5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3929066"/>
            <a:ext cx="185737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8" descr="E:\Документы\Пушкарь\kvad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3786190"/>
            <a:ext cx="915987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32" descr="pt11p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1500174"/>
            <a:ext cx="1843088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Picture 11" descr="E:\Документы\Мои рисунки\к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1357298"/>
            <a:ext cx="1825625" cy="18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4"/>
          <p:cNvGrpSpPr>
            <a:grpSpLocks/>
          </p:cNvGrpSpPr>
          <p:nvPr/>
        </p:nvGrpSpPr>
        <p:grpSpPr bwMode="auto">
          <a:xfrm rot="1900796">
            <a:off x="347663" y="1182688"/>
            <a:ext cx="2940050" cy="2159000"/>
            <a:chOff x="1632" y="2352"/>
            <a:chExt cx="2415" cy="1304"/>
          </a:xfrm>
        </p:grpSpPr>
        <p:sp>
          <p:nvSpPr>
            <p:cNvPr id="59424" name="Freeform 5"/>
            <p:cNvSpPr>
              <a:spLocks noEditPoints="1"/>
            </p:cNvSpPr>
            <p:nvPr/>
          </p:nvSpPr>
          <p:spPr bwMode="auto">
            <a:xfrm>
              <a:off x="1632" y="2352"/>
              <a:ext cx="2415" cy="1304"/>
            </a:xfrm>
            <a:custGeom>
              <a:avLst/>
              <a:gdLst>
                <a:gd name="T0" fmla="*/ 0 w 4829"/>
                <a:gd name="T1" fmla="*/ 14 h 2610"/>
                <a:gd name="T2" fmla="*/ 36 w 4829"/>
                <a:gd name="T3" fmla="*/ 0 h 2610"/>
                <a:gd name="T4" fmla="*/ 38 w 4829"/>
                <a:gd name="T5" fmla="*/ 5 h 2610"/>
                <a:gd name="T6" fmla="*/ 3 w 4829"/>
                <a:gd name="T7" fmla="*/ 20 h 2610"/>
                <a:gd name="T8" fmla="*/ 0 w 4829"/>
                <a:gd name="T9" fmla="*/ 14 h 2610"/>
                <a:gd name="T10" fmla="*/ 3 w 4829"/>
                <a:gd name="T11" fmla="*/ 18 h 2610"/>
                <a:gd name="T12" fmla="*/ 3 w 4829"/>
                <a:gd name="T13" fmla="*/ 17 h 2610"/>
                <a:gd name="T14" fmla="*/ 3 w 4829"/>
                <a:gd name="T15" fmla="*/ 17 h 2610"/>
                <a:gd name="T16" fmla="*/ 3 w 4829"/>
                <a:gd name="T17" fmla="*/ 17 h 2610"/>
                <a:gd name="T18" fmla="*/ 2 w 4829"/>
                <a:gd name="T19" fmla="*/ 17 h 2610"/>
                <a:gd name="T20" fmla="*/ 2 w 4829"/>
                <a:gd name="T21" fmla="*/ 17 h 2610"/>
                <a:gd name="T22" fmla="*/ 2 w 4829"/>
                <a:gd name="T23" fmla="*/ 17 h 2610"/>
                <a:gd name="T24" fmla="*/ 2 w 4829"/>
                <a:gd name="T25" fmla="*/ 18 h 2610"/>
                <a:gd name="T26" fmla="*/ 2 w 4829"/>
                <a:gd name="T27" fmla="*/ 18 h 2610"/>
                <a:gd name="T28" fmla="*/ 2 w 4829"/>
                <a:gd name="T29" fmla="*/ 18 h 2610"/>
                <a:gd name="T30" fmla="*/ 2 w 4829"/>
                <a:gd name="T31" fmla="*/ 18 h 2610"/>
                <a:gd name="T32" fmla="*/ 2 w 4829"/>
                <a:gd name="T33" fmla="*/ 18 h 2610"/>
                <a:gd name="T34" fmla="*/ 3 w 4829"/>
                <a:gd name="T35" fmla="*/ 18 h 2610"/>
                <a:gd name="T36" fmla="*/ 3 w 4829"/>
                <a:gd name="T37" fmla="*/ 18 h 2610"/>
                <a:gd name="T38" fmla="*/ 3 w 4829"/>
                <a:gd name="T39" fmla="*/ 18 h 2610"/>
                <a:gd name="T40" fmla="*/ 3 w 4829"/>
                <a:gd name="T41" fmla="*/ 19 h 2610"/>
                <a:gd name="T42" fmla="*/ 4 w 4829"/>
                <a:gd name="T43" fmla="*/ 19 h 2610"/>
                <a:gd name="T44" fmla="*/ 4 w 4829"/>
                <a:gd name="T45" fmla="*/ 19 h 2610"/>
                <a:gd name="T46" fmla="*/ 4 w 4829"/>
                <a:gd name="T47" fmla="*/ 18 h 2610"/>
                <a:gd name="T48" fmla="*/ 4 w 4829"/>
                <a:gd name="T49" fmla="*/ 18 h 2610"/>
                <a:gd name="T50" fmla="*/ 4 w 4829"/>
                <a:gd name="T51" fmla="*/ 18 h 2610"/>
                <a:gd name="T52" fmla="*/ 4 w 4829"/>
                <a:gd name="T53" fmla="*/ 18 h 2610"/>
                <a:gd name="T54" fmla="*/ 4 w 4829"/>
                <a:gd name="T55" fmla="*/ 17 h 2610"/>
                <a:gd name="T56" fmla="*/ 4 w 4829"/>
                <a:gd name="T57" fmla="*/ 17 h 2610"/>
                <a:gd name="T58" fmla="*/ 4 w 4829"/>
                <a:gd name="T59" fmla="*/ 17 h 2610"/>
                <a:gd name="T60" fmla="*/ 4 w 4829"/>
                <a:gd name="T61" fmla="*/ 17 h 2610"/>
                <a:gd name="T62" fmla="*/ 4 w 4829"/>
                <a:gd name="T63" fmla="*/ 17 h 2610"/>
                <a:gd name="T64" fmla="*/ 3 w 4829"/>
                <a:gd name="T65" fmla="*/ 17 h 2610"/>
                <a:gd name="T66" fmla="*/ 3 w 4829"/>
                <a:gd name="T67" fmla="*/ 17 h 2610"/>
                <a:gd name="T68" fmla="*/ 3 w 4829"/>
                <a:gd name="T69" fmla="*/ 17 h 2610"/>
                <a:gd name="T70" fmla="*/ 3 w 4829"/>
                <a:gd name="T71" fmla="*/ 17 h 2610"/>
                <a:gd name="T72" fmla="*/ 3 w 4829"/>
                <a:gd name="T73" fmla="*/ 17 h 2610"/>
                <a:gd name="T74" fmla="*/ 3 w 4829"/>
                <a:gd name="T75" fmla="*/ 18 h 261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829"/>
                <a:gd name="T115" fmla="*/ 0 h 2610"/>
                <a:gd name="T116" fmla="*/ 4829 w 4829"/>
                <a:gd name="T117" fmla="*/ 2610 h 261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829" h="2610">
                  <a:moveTo>
                    <a:pt x="0" y="1914"/>
                  </a:moveTo>
                  <a:lnTo>
                    <a:pt x="4536" y="0"/>
                  </a:lnTo>
                  <a:lnTo>
                    <a:pt x="4829" y="692"/>
                  </a:lnTo>
                  <a:lnTo>
                    <a:pt x="293" y="2610"/>
                  </a:lnTo>
                  <a:lnTo>
                    <a:pt x="0" y="1914"/>
                  </a:lnTo>
                  <a:close/>
                  <a:moveTo>
                    <a:pt x="339" y="2311"/>
                  </a:moveTo>
                  <a:lnTo>
                    <a:pt x="314" y="2290"/>
                  </a:lnTo>
                  <a:lnTo>
                    <a:pt x="289" y="2278"/>
                  </a:lnTo>
                  <a:lnTo>
                    <a:pt x="264" y="2272"/>
                  </a:lnTo>
                  <a:lnTo>
                    <a:pt x="242" y="2274"/>
                  </a:lnTo>
                  <a:lnTo>
                    <a:pt x="223" y="2280"/>
                  </a:lnTo>
                  <a:lnTo>
                    <a:pt x="211" y="2292"/>
                  </a:lnTo>
                  <a:lnTo>
                    <a:pt x="206" y="2307"/>
                  </a:lnTo>
                  <a:lnTo>
                    <a:pt x="213" y="2328"/>
                  </a:lnTo>
                  <a:lnTo>
                    <a:pt x="221" y="2346"/>
                  </a:lnTo>
                  <a:lnTo>
                    <a:pt x="231" y="2363"/>
                  </a:lnTo>
                  <a:lnTo>
                    <a:pt x="244" y="2377"/>
                  </a:lnTo>
                  <a:lnTo>
                    <a:pt x="264" y="2392"/>
                  </a:lnTo>
                  <a:lnTo>
                    <a:pt x="287" y="2408"/>
                  </a:lnTo>
                  <a:lnTo>
                    <a:pt x="320" y="2427"/>
                  </a:lnTo>
                  <a:lnTo>
                    <a:pt x="363" y="2453"/>
                  </a:lnTo>
                  <a:lnTo>
                    <a:pt x="421" y="2486"/>
                  </a:lnTo>
                  <a:lnTo>
                    <a:pt x="417" y="2453"/>
                  </a:lnTo>
                  <a:lnTo>
                    <a:pt x="423" y="2418"/>
                  </a:lnTo>
                  <a:lnTo>
                    <a:pt x="432" y="2381"/>
                  </a:lnTo>
                  <a:lnTo>
                    <a:pt x="448" y="2346"/>
                  </a:lnTo>
                  <a:lnTo>
                    <a:pt x="458" y="2307"/>
                  </a:lnTo>
                  <a:lnTo>
                    <a:pt x="465" y="2274"/>
                  </a:lnTo>
                  <a:lnTo>
                    <a:pt x="462" y="2245"/>
                  </a:lnTo>
                  <a:lnTo>
                    <a:pt x="448" y="2224"/>
                  </a:lnTo>
                  <a:lnTo>
                    <a:pt x="425" y="2208"/>
                  </a:lnTo>
                  <a:lnTo>
                    <a:pt x="403" y="2206"/>
                  </a:lnTo>
                  <a:lnTo>
                    <a:pt x="382" y="2212"/>
                  </a:lnTo>
                  <a:lnTo>
                    <a:pt x="367" y="2226"/>
                  </a:lnTo>
                  <a:lnTo>
                    <a:pt x="353" y="2241"/>
                  </a:lnTo>
                  <a:lnTo>
                    <a:pt x="343" y="2265"/>
                  </a:lnTo>
                  <a:lnTo>
                    <a:pt x="337" y="2288"/>
                  </a:lnTo>
                  <a:lnTo>
                    <a:pt x="339" y="2311"/>
                  </a:lnTo>
                  <a:close/>
                </a:path>
              </a:pathLst>
            </a:custGeom>
            <a:solidFill>
              <a:srgbClr val="FFAD00"/>
            </a:solidFill>
            <a:ln w="1588">
              <a:solidFill>
                <a:srgbClr val="FF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25" name="Freeform 6"/>
            <p:cNvSpPr>
              <a:spLocks/>
            </p:cNvSpPr>
            <p:nvPr/>
          </p:nvSpPr>
          <p:spPr bwMode="auto">
            <a:xfrm>
              <a:off x="2429" y="2944"/>
              <a:ext cx="387" cy="210"/>
            </a:xfrm>
            <a:custGeom>
              <a:avLst/>
              <a:gdLst>
                <a:gd name="T0" fmla="*/ 0 w 776"/>
                <a:gd name="T1" fmla="*/ 2 h 421"/>
                <a:gd name="T2" fmla="*/ 0 w 776"/>
                <a:gd name="T3" fmla="*/ 2 h 421"/>
                <a:gd name="T4" fmla="*/ 1 w 776"/>
                <a:gd name="T5" fmla="*/ 1 h 421"/>
                <a:gd name="T6" fmla="*/ 2 w 776"/>
                <a:gd name="T7" fmla="*/ 1 h 421"/>
                <a:gd name="T8" fmla="*/ 3 w 776"/>
                <a:gd name="T9" fmla="*/ 0 h 421"/>
                <a:gd name="T10" fmla="*/ 4 w 776"/>
                <a:gd name="T11" fmla="*/ 0 h 421"/>
                <a:gd name="T12" fmla="*/ 5 w 776"/>
                <a:gd name="T13" fmla="*/ 0 h 421"/>
                <a:gd name="T14" fmla="*/ 5 w 776"/>
                <a:gd name="T15" fmla="*/ 0 h 421"/>
                <a:gd name="T16" fmla="*/ 6 w 776"/>
                <a:gd name="T17" fmla="*/ 0 h 421"/>
                <a:gd name="T18" fmla="*/ 5 w 776"/>
                <a:gd name="T19" fmla="*/ 0 h 421"/>
                <a:gd name="T20" fmla="*/ 5 w 776"/>
                <a:gd name="T21" fmla="*/ 1 h 421"/>
                <a:gd name="T22" fmla="*/ 3 w 776"/>
                <a:gd name="T23" fmla="*/ 2 h 421"/>
                <a:gd name="T24" fmla="*/ 2 w 776"/>
                <a:gd name="T25" fmla="*/ 2 h 421"/>
                <a:gd name="T26" fmla="*/ 1 w 776"/>
                <a:gd name="T27" fmla="*/ 3 h 421"/>
                <a:gd name="T28" fmla="*/ 0 w 776"/>
                <a:gd name="T29" fmla="*/ 3 h 421"/>
                <a:gd name="T30" fmla="*/ 0 w 776"/>
                <a:gd name="T31" fmla="*/ 3 h 421"/>
                <a:gd name="T32" fmla="*/ 0 w 776"/>
                <a:gd name="T33" fmla="*/ 2 h 42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76"/>
                <a:gd name="T52" fmla="*/ 0 h 421"/>
                <a:gd name="T53" fmla="*/ 776 w 776"/>
                <a:gd name="T54" fmla="*/ 421 h 42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76" h="421">
                  <a:moveTo>
                    <a:pt x="64" y="302"/>
                  </a:moveTo>
                  <a:lnTo>
                    <a:pt x="91" y="285"/>
                  </a:lnTo>
                  <a:lnTo>
                    <a:pt x="169" y="242"/>
                  </a:lnTo>
                  <a:lnTo>
                    <a:pt x="276" y="184"/>
                  </a:lnTo>
                  <a:lnTo>
                    <a:pt x="404" y="122"/>
                  </a:lnTo>
                  <a:lnTo>
                    <a:pt x="530" y="62"/>
                  </a:lnTo>
                  <a:lnTo>
                    <a:pt x="646" y="17"/>
                  </a:lnTo>
                  <a:lnTo>
                    <a:pt x="731" y="0"/>
                  </a:lnTo>
                  <a:lnTo>
                    <a:pt x="776" y="17"/>
                  </a:lnTo>
                  <a:lnTo>
                    <a:pt x="760" y="122"/>
                  </a:lnTo>
                  <a:lnTo>
                    <a:pt x="662" y="223"/>
                  </a:lnTo>
                  <a:lnTo>
                    <a:pt x="506" y="310"/>
                  </a:lnTo>
                  <a:lnTo>
                    <a:pt x="334" y="378"/>
                  </a:lnTo>
                  <a:lnTo>
                    <a:pt x="169" y="415"/>
                  </a:lnTo>
                  <a:lnTo>
                    <a:pt x="47" y="421"/>
                  </a:lnTo>
                  <a:lnTo>
                    <a:pt x="0" y="386"/>
                  </a:lnTo>
                  <a:lnTo>
                    <a:pt x="64" y="302"/>
                  </a:lnTo>
                  <a:close/>
                </a:path>
              </a:pathLst>
            </a:custGeom>
            <a:solidFill>
              <a:srgbClr val="FFA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26" name="Freeform 7"/>
            <p:cNvSpPr>
              <a:spLocks/>
            </p:cNvSpPr>
            <p:nvPr/>
          </p:nvSpPr>
          <p:spPr bwMode="auto">
            <a:xfrm>
              <a:off x="2499" y="2962"/>
              <a:ext cx="291" cy="158"/>
            </a:xfrm>
            <a:custGeom>
              <a:avLst/>
              <a:gdLst>
                <a:gd name="T0" fmla="*/ 1 w 582"/>
                <a:gd name="T1" fmla="*/ 1 h 316"/>
                <a:gd name="T2" fmla="*/ 1 w 582"/>
                <a:gd name="T3" fmla="*/ 1 h 316"/>
                <a:gd name="T4" fmla="*/ 1 w 582"/>
                <a:gd name="T5" fmla="*/ 1 h 316"/>
                <a:gd name="T6" fmla="*/ 1 w 582"/>
                <a:gd name="T7" fmla="*/ 1 h 316"/>
                <a:gd name="T8" fmla="*/ 2 w 582"/>
                <a:gd name="T9" fmla="*/ 1 h 316"/>
                <a:gd name="T10" fmla="*/ 3 w 582"/>
                <a:gd name="T11" fmla="*/ 1 h 316"/>
                <a:gd name="T12" fmla="*/ 3 w 582"/>
                <a:gd name="T13" fmla="*/ 1 h 316"/>
                <a:gd name="T14" fmla="*/ 5 w 582"/>
                <a:gd name="T15" fmla="*/ 0 h 316"/>
                <a:gd name="T16" fmla="*/ 5 w 582"/>
                <a:gd name="T17" fmla="*/ 1 h 316"/>
                <a:gd name="T18" fmla="*/ 5 w 582"/>
                <a:gd name="T19" fmla="*/ 1 h 316"/>
                <a:gd name="T20" fmla="*/ 3 w 582"/>
                <a:gd name="T21" fmla="*/ 1 h 316"/>
                <a:gd name="T22" fmla="*/ 2 w 582"/>
                <a:gd name="T23" fmla="*/ 1 h 316"/>
                <a:gd name="T24" fmla="*/ 1 w 582"/>
                <a:gd name="T25" fmla="*/ 2 h 316"/>
                <a:gd name="T26" fmla="*/ 1 w 582"/>
                <a:gd name="T27" fmla="*/ 2 h 316"/>
                <a:gd name="T28" fmla="*/ 1 w 582"/>
                <a:gd name="T29" fmla="*/ 2 h 316"/>
                <a:gd name="T30" fmla="*/ 0 w 582"/>
                <a:gd name="T31" fmla="*/ 2 h 316"/>
                <a:gd name="T32" fmla="*/ 1 w 582"/>
                <a:gd name="T33" fmla="*/ 1 h 31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82"/>
                <a:gd name="T52" fmla="*/ 0 h 316"/>
                <a:gd name="T53" fmla="*/ 582 w 582"/>
                <a:gd name="T54" fmla="*/ 316 h 31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82" h="316">
                  <a:moveTo>
                    <a:pt x="48" y="229"/>
                  </a:moveTo>
                  <a:lnTo>
                    <a:pt x="70" y="215"/>
                  </a:lnTo>
                  <a:lnTo>
                    <a:pt x="126" y="182"/>
                  </a:lnTo>
                  <a:lnTo>
                    <a:pt x="207" y="137"/>
                  </a:lnTo>
                  <a:lnTo>
                    <a:pt x="302" y="91"/>
                  </a:lnTo>
                  <a:lnTo>
                    <a:pt x="397" y="46"/>
                  </a:lnTo>
                  <a:lnTo>
                    <a:pt x="485" y="13"/>
                  </a:lnTo>
                  <a:lnTo>
                    <a:pt x="549" y="0"/>
                  </a:lnTo>
                  <a:lnTo>
                    <a:pt x="582" y="13"/>
                  </a:lnTo>
                  <a:lnTo>
                    <a:pt x="570" y="91"/>
                  </a:lnTo>
                  <a:lnTo>
                    <a:pt x="496" y="167"/>
                  </a:lnTo>
                  <a:lnTo>
                    <a:pt x="380" y="232"/>
                  </a:lnTo>
                  <a:lnTo>
                    <a:pt x="250" y="283"/>
                  </a:lnTo>
                  <a:lnTo>
                    <a:pt x="126" y="312"/>
                  </a:lnTo>
                  <a:lnTo>
                    <a:pt x="35" y="316"/>
                  </a:lnTo>
                  <a:lnTo>
                    <a:pt x="0" y="289"/>
                  </a:lnTo>
                  <a:lnTo>
                    <a:pt x="48" y="229"/>
                  </a:lnTo>
                  <a:close/>
                </a:path>
              </a:pathLst>
            </a:custGeom>
            <a:solidFill>
              <a:srgbClr val="FFB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27" name="Freeform 8"/>
            <p:cNvSpPr>
              <a:spLocks/>
            </p:cNvSpPr>
            <p:nvPr/>
          </p:nvSpPr>
          <p:spPr bwMode="auto">
            <a:xfrm>
              <a:off x="2572" y="2980"/>
              <a:ext cx="193" cy="105"/>
            </a:xfrm>
            <a:custGeom>
              <a:avLst/>
              <a:gdLst>
                <a:gd name="T0" fmla="*/ 1 w 386"/>
                <a:gd name="T1" fmla="*/ 1 h 211"/>
                <a:gd name="T2" fmla="*/ 1 w 386"/>
                <a:gd name="T3" fmla="*/ 1 h 211"/>
                <a:gd name="T4" fmla="*/ 1 w 386"/>
                <a:gd name="T5" fmla="*/ 0 h 211"/>
                <a:gd name="T6" fmla="*/ 2 w 386"/>
                <a:gd name="T7" fmla="*/ 0 h 211"/>
                <a:gd name="T8" fmla="*/ 2 w 386"/>
                <a:gd name="T9" fmla="*/ 0 h 211"/>
                <a:gd name="T10" fmla="*/ 3 w 386"/>
                <a:gd name="T11" fmla="*/ 0 h 211"/>
                <a:gd name="T12" fmla="*/ 3 w 386"/>
                <a:gd name="T13" fmla="*/ 0 h 211"/>
                <a:gd name="T14" fmla="*/ 3 w 386"/>
                <a:gd name="T15" fmla="*/ 0 h 211"/>
                <a:gd name="T16" fmla="*/ 3 w 386"/>
                <a:gd name="T17" fmla="*/ 0 h 211"/>
                <a:gd name="T18" fmla="*/ 3 w 386"/>
                <a:gd name="T19" fmla="*/ 0 h 211"/>
                <a:gd name="T20" fmla="*/ 3 w 386"/>
                <a:gd name="T21" fmla="*/ 0 h 211"/>
                <a:gd name="T22" fmla="*/ 2 w 386"/>
                <a:gd name="T23" fmla="*/ 1 h 211"/>
                <a:gd name="T24" fmla="*/ 2 w 386"/>
                <a:gd name="T25" fmla="*/ 1 h 211"/>
                <a:gd name="T26" fmla="*/ 1 w 386"/>
                <a:gd name="T27" fmla="*/ 1 h 211"/>
                <a:gd name="T28" fmla="*/ 1 w 386"/>
                <a:gd name="T29" fmla="*/ 1 h 211"/>
                <a:gd name="T30" fmla="*/ 0 w 386"/>
                <a:gd name="T31" fmla="*/ 1 h 211"/>
                <a:gd name="T32" fmla="*/ 1 w 386"/>
                <a:gd name="T33" fmla="*/ 1 h 21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6"/>
                <a:gd name="T52" fmla="*/ 0 h 211"/>
                <a:gd name="T53" fmla="*/ 386 w 386"/>
                <a:gd name="T54" fmla="*/ 211 h 21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6" h="211">
                  <a:moveTo>
                    <a:pt x="33" y="153"/>
                  </a:moveTo>
                  <a:lnTo>
                    <a:pt x="47" y="143"/>
                  </a:lnTo>
                  <a:lnTo>
                    <a:pt x="86" y="122"/>
                  </a:lnTo>
                  <a:lnTo>
                    <a:pt x="138" y="93"/>
                  </a:lnTo>
                  <a:lnTo>
                    <a:pt x="202" y="62"/>
                  </a:lnTo>
                  <a:lnTo>
                    <a:pt x="264" y="31"/>
                  </a:lnTo>
                  <a:lnTo>
                    <a:pt x="322" y="9"/>
                  </a:lnTo>
                  <a:lnTo>
                    <a:pt x="363" y="0"/>
                  </a:lnTo>
                  <a:lnTo>
                    <a:pt x="386" y="9"/>
                  </a:lnTo>
                  <a:lnTo>
                    <a:pt x="378" y="62"/>
                  </a:lnTo>
                  <a:lnTo>
                    <a:pt x="328" y="112"/>
                  </a:lnTo>
                  <a:lnTo>
                    <a:pt x="252" y="155"/>
                  </a:lnTo>
                  <a:lnTo>
                    <a:pt x="165" y="188"/>
                  </a:lnTo>
                  <a:lnTo>
                    <a:pt x="82" y="207"/>
                  </a:lnTo>
                  <a:lnTo>
                    <a:pt x="23" y="211"/>
                  </a:lnTo>
                  <a:lnTo>
                    <a:pt x="0" y="192"/>
                  </a:lnTo>
                  <a:lnTo>
                    <a:pt x="33" y="153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28" name="Freeform 9"/>
            <p:cNvSpPr>
              <a:spLocks/>
            </p:cNvSpPr>
            <p:nvPr/>
          </p:nvSpPr>
          <p:spPr bwMode="auto">
            <a:xfrm>
              <a:off x="2642" y="2998"/>
              <a:ext cx="97" cy="53"/>
            </a:xfrm>
            <a:custGeom>
              <a:avLst/>
              <a:gdLst>
                <a:gd name="T0" fmla="*/ 1 w 194"/>
                <a:gd name="T1" fmla="*/ 1 h 104"/>
                <a:gd name="T2" fmla="*/ 1 w 194"/>
                <a:gd name="T3" fmla="*/ 1 h 104"/>
                <a:gd name="T4" fmla="*/ 1 w 194"/>
                <a:gd name="T5" fmla="*/ 1 h 104"/>
                <a:gd name="T6" fmla="*/ 1 w 194"/>
                <a:gd name="T7" fmla="*/ 1 h 104"/>
                <a:gd name="T8" fmla="*/ 1 w 194"/>
                <a:gd name="T9" fmla="*/ 1 h 104"/>
                <a:gd name="T10" fmla="*/ 2 w 194"/>
                <a:gd name="T11" fmla="*/ 1 h 104"/>
                <a:gd name="T12" fmla="*/ 2 w 194"/>
                <a:gd name="T13" fmla="*/ 1 h 104"/>
                <a:gd name="T14" fmla="*/ 2 w 194"/>
                <a:gd name="T15" fmla="*/ 0 h 104"/>
                <a:gd name="T16" fmla="*/ 2 w 194"/>
                <a:gd name="T17" fmla="*/ 1 h 104"/>
                <a:gd name="T18" fmla="*/ 2 w 194"/>
                <a:gd name="T19" fmla="*/ 1 h 104"/>
                <a:gd name="T20" fmla="*/ 2 w 194"/>
                <a:gd name="T21" fmla="*/ 1 h 104"/>
                <a:gd name="T22" fmla="*/ 1 w 194"/>
                <a:gd name="T23" fmla="*/ 1 h 104"/>
                <a:gd name="T24" fmla="*/ 1 w 194"/>
                <a:gd name="T25" fmla="*/ 1 h 104"/>
                <a:gd name="T26" fmla="*/ 1 w 194"/>
                <a:gd name="T27" fmla="*/ 1 h 104"/>
                <a:gd name="T28" fmla="*/ 1 w 194"/>
                <a:gd name="T29" fmla="*/ 1 h 104"/>
                <a:gd name="T30" fmla="*/ 0 w 194"/>
                <a:gd name="T31" fmla="*/ 1 h 104"/>
                <a:gd name="T32" fmla="*/ 1 w 194"/>
                <a:gd name="T33" fmla="*/ 1 h 1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4"/>
                <a:gd name="T52" fmla="*/ 0 h 104"/>
                <a:gd name="T53" fmla="*/ 194 w 194"/>
                <a:gd name="T54" fmla="*/ 104 h 10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4" h="104">
                  <a:moveTo>
                    <a:pt x="17" y="75"/>
                  </a:moveTo>
                  <a:lnTo>
                    <a:pt x="23" y="69"/>
                  </a:lnTo>
                  <a:lnTo>
                    <a:pt x="43" y="60"/>
                  </a:lnTo>
                  <a:lnTo>
                    <a:pt x="68" y="44"/>
                  </a:lnTo>
                  <a:lnTo>
                    <a:pt x="101" y="31"/>
                  </a:lnTo>
                  <a:lnTo>
                    <a:pt x="132" y="13"/>
                  </a:lnTo>
                  <a:lnTo>
                    <a:pt x="161" y="3"/>
                  </a:lnTo>
                  <a:lnTo>
                    <a:pt x="182" y="0"/>
                  </a:lnTo>
                  <a:lnTo>
                    <a:pt x="194" y="5"/>
                  </a:lnTo>
                  <a:lnTo>
                    <a:pt x="188" y="31"/>
                  </a:lnTo>
                  <a:lnTo>
                    <a:pt x="165" y="54"/>
                  </a:lnTo>
                  <a:lnTo>
                    <a:pt x="126" y="75"/>
                  </a:lnTo>
                  <a:lnTo>
                    <a:pt x="85" y="93"/>
                  </a:lnTo>
                  <a:lnTo>
                    <a:pt x="43" y="102"/>
                  </a:lnTo>
                  <a:lnTo>
                    <a:pt x="13" y="104"/>
                  </a:lnTo>
                  <a:lnTo>
                    <a:pt x="0" y="95"/>
                  </a:lnTo>
                  <a:lnTo>
                    <a:pt x="17" y="75"/>
                  </a:lnTo>
                  <a:close/>
                </a:path>
              </a:pathLst>
            </a:custGeom>
            <a:solidFill>
              <a:srgbClr val="FFD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29" name="Freeform 10"/>
            <p:cNvSpPr>
              <a:spLocks/>
            </p:cNvSpPr>
            <p:nvPr/>
          </p:nvSpPr>
          <p:spPr bwMode="auto">
            <a:xfrm>
              <a:off x="2815" y="2781"/>
              <a:ext cx="386" cy="210"/>
            </a:xfrm>
            <a:custGeom>
              <a:avLst/>
              <a:gdLst>
                <a:gd name="T0" fmla="*/ 0 w 774"/>
                <a:gd name="T1" fmla="*/ 2 h 421"/>
                <a:gd name="T2" fmla="*/ 0 w 774"/>
                <a:gd name="T3" fmla="*/ 2 h 421"/>
                <a:gd name="T4" fmla="*/ 1 w 774"/>
                <a:gd name="T5" fmla="*/ 1 h 421"/>
                <a:gd name="T6" fmla="*/ 2 w 774"/>
                <a:gd name="T7" fmla="*/ 1 h 421"/>
                <a:gd name="T8" fmla="*/ 3 w 774"/>
                <a:gd name="T9" fmla="*/ 0 h 421"/>
                <a:gd name="T10" fmla="*/ 4 w 774"/>
                <a:gd name="T11" fmla="*/ 0 h 421"/>
                <a:gd name="T12" fmla="*/ 5 w 774"/>
                <a:gd name="T13" fmla="*/ 0 h 421"/>
                <a:gd name="T14" fmla="*/ 5 w 774"/>
                <a:gd name="T15" fmla="*/ 0 h 421"/>
                <a:gd name="T16" fmla="*/ 6 w 774"/>
                <a:gd name="T17" fmla="*/ 0 h 421"/>
                <a:gd name="T18" fmla="*/ 5 w 774"/>
                <a:gd name="T19" fmla="*/ 0 h 421"/>
                <a:gd name="T20" fmla="*/ 5 w 774"/>
                <a:gd name="T21" fmla="*/ 1 h 421"/>
                <a:gd name="T22" fmla="*/ 3 w 774"/>
                <a:gd name="T23" fmla="*/ 2 h 421"/>
                <a:gd name="T24" fmla="*/ 2 w 774"/>
                <a:gd name="T25" fmla="*/ 2 h 421"/>
                <a:gd name="T26" fmla="*/ 1 w 774"/>
                <a:gd name="T27" fmla="*/ 3 h 421"/>
                <a:gd name="T28" fmla="*/ 0 w 774"/>
                <a:gd name="T29" fmla="*/ 3 h 421"/>
                <a:gd name="T30" fmla="*/ 0 w 774"/>
                <a:gd name="T31" fmla="*/ 3 h 421"/>
                <a:gd name="T32" fmla="*/ 0 w 774"/>
                <a:gd name="T33" fmla="*/ 2 h 42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74"/>
                <a:gd name="T52" fmla="*/ 0 h 421"/>
                <a:gd name="T53" fmla="*/ 774 w 774"/>
                <a:gd name="T54" fmla="*/ 421 h 42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74" h="421">
                  <a:moveTo>
                    <a:pt x="62" y="303"/>
                  </a:moveTo>
                  <a:lnTo>
                    <a:pt x="89" y="285"/>
                  </a:lnTo>
                  <a:lnTo>
                    <a:pt x="167" y="243"/>
                  </a:lnTo>
                  <a:lnTo>
                    <a:pt x="275" y="184"/>
                  </a:lnTo>
                  <a:lnTo>
                    <a:pt x="403" y="122"/>
                  </a:lnTo>
                  <a:lnTo>
                    <a:pt x="530" y="62"/>
                  </a:lnTo>
                  <a:lnTo>
                    <a:pt x="646" y="18"/>
                  </a:lnTo>
                  <a:lnTo>
                    <a:pt x="731" y="0"/>
                  </a:lnTo>
                  <a:lnTo>
                    <a:pt x="774" y="18"/>
                  </a:lnTo>
                  <a:lnTo>
                    <a:pt x="760" y="122"/>
                  </a:lnTo>
                  <a:lnTo>
                    <a:pt x="661" y="223"/>
                  </a:lnTo>
                  <a:lnTo>
                    <a:pt x="506" y="310"/>
                  </a:lnTo>
                  <a:lnTo>
                    <a:pt x="334" y="378"/>
                  </a:lnTo>
                  <a:lnTo>
                    <a:pt x="167" y="415"/>
                  </a:lnTo>
                  <a:lnTo>
                    <a:pt x="47" y="421"/>
                  </a:lnTo>
                  <a:lnTo>
                    <a:pt x="0" y="386"/>
                  </a:lnTo>
                  <a:lnTo>
                    <a:pt x="62" y="303"/>
                  </a:lnTo>
                  <a:close/>
                </a:path>
              </a:pathLst>
            </a:custGeom>
            <a:solidFill>
              <a:srgbClr val="FFA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30" name="Freeform 11"/>
            <p:cNvSpPr>
              <a:spLocks/>
            </p:cNvSpPr>
            <p:nvPr/>
          </p:nvSpPr>
          <p:spPr bwMode="auto">
            <a:xfrm>
              <a:off x="2886" y="2799"/>
              <a:ext cx="290" cy="159"/>
            </a:xfrm>
            <a:custGeom>
              <a:avLst/>
              <a:gdLst>
                <a:gd name="T0" fmla="*/ 1 w 579"/>
                <a:gd name="T1" fmla="*/ 1 h 318"/>
                <a:gd name="T2" fmla="*/ 1 w 579"/>
                <a:gd name="T3" fmla="*/ 1 h 318"/>
                <a:gd name="T4" fmla="*/ 1 w 579"/>
                <a:gd name="T5" fmla="*/ 1 h 318"/>
                <a:gd name="T6" fmla="*/ 2 w 579"/>
                <a:gd name="T7" fmla="*/ 1 h 318"/>
                <a:gd name="T8" fmla="*/ 3 w 579"/>
                <a:gd name="T9" fmla="*/ 1 h 318"/>
                <a:gd name="T10" fmla="*/ 4 w 579"/>
                <a:gd name="T11" fmla="*/ 1 h 318"/>
                <a:gd name="T12" fmla="*/ 4 w 579"/>
                <a:gd name="T13" fmla="*/ 1 h 318"/>
                <a:gd name="T14" fmla="*/ 5 w 579"/>
                <a:gd name="T15" fmla="*/ 0 h 318"/>
                <a:gd name="T16" fmla="*/ 5 w 579"/>
                <a:gd name="T17" fmla="*/ 1 h 318"/>
                <a:gd name="T18" fmla="*/ 5 w 579"/>
                <a:gd name="T19" fmla="*/ 1 h 318"/>
                <a:gd name="T20" fmla="*/ 4 w 579"/>
                <a:gd name="T21" fmla="*/ 1 h 318"/>
                <a:gd name="T22" fmla="*/ 3 w 579"/>
                <a:gd name="T23" fmla="*/ 1 h 318"/>
                <a:gd name="T24" fmla="*/ 2 w 579"/>
                <a:gd name="T25" fmla="*/ 2 h 318"/>
                <a:gd name="T26" fmla="*/ 1 w 579"/>
                <a:gd name="T27" fmla="*/ 2 h 318"/>
                <a:gd name="T28" fmla="*/ 1 w 579"/>
                <a:gd name="T29" fmla="*/ 2 h 318"/>
                <a:gd name="T30" fmla="*/ 0 w 579"/>
                <a:gd name="T31" fmla="*/ 2 h 318"/>
                <a:gd name="T32" fmla="*/ 1 w 579"/>
                <a:gd name="T33" fmla="*/ 1 h 3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79"/>
                <a:gd name="T52" fmla="*/ 0 h 318"/>
                <a:gd name="T53" fmla="*/ 579 w 579"/>
                <a:gd name="T54" fmla="*/ 318 h 3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79" h="318">
                  <a:moveTo>
                    <a:pt x="48" y="231"/>
                  </a:moveTo>
                  <a:lnTo>
                    <a:pt x="69" y="217"/>
                  </a:lnTo>
                  <a:lnTo>
                    <a:pt x="126" y="186"/>
                  </a:lnTo>
                  <a:lnTo>
                    <a:pt x="207" y="142"/>
                  </a:lnTo>
                  <a:lnTo>
                    <a:pt x="302" y="95"/>
                  </a:lnTo>
                  <a:lnTo>
                    <a:pt x="397" y="49"/>
                  </a:lnTo>
                  <a:lnTo>
                    <a:pt x="484" y="16"/>
                  </a:lnTo>
                  <a:lnTo>
                    <a:pt x="546" y="0"/>
                  </a:lnTo>
                  <a:lnTo>
                    <a:pt x="579" y="14"/>
                  </a:lnTo>
                  <a:lnTo>
                    <a:pt x="568" y="93"/>
                  </a:lnTo>
                  <a:lnTo>
                    <a:pt x="494" y="169"/>
                  </a:lnTo>
                  <a:lnTo>
                    <a:pt x="380" y="235"/>
                  </a:lnTo>
                  <a:lnTo>
                    <a:pt x="250" y="285"/>
                  </a:lnTo>
                  <a:lnTo>
                    <a:pt x="126" y="314"/>
                  </a:lnTo>
                  <a:lnTo>
                    <a:pt x="34" y="318"/>
                  </a:lnTo>
                  <a:lnTo>
                    <a:pt x="0" y="291"/>
                  </a:lnTo>
                  <a:lnTo>
                    <a:pt x="48" y="231"/>
                  </a:lnTo>
                  <a:close/>
                </a:path>
              </a:pathLst>
            </a:custGeom>
            <a:solidFill>
              <a:srgbClr val="FA9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31" name="Freeform 12"/>
            <p:cNvSpPr>
              <a:spLocks/>
            </p:cNvSpPr>
            <p:nvPr/>
          </p:nvSpPr>
          <p:spPr bwMode="auto">
            <a:xfrm>
              <a:off x="2957" y="2817"/>
              <a:ext cx="194" cy="106"/>
            </a:xfrm>
            <a:custGeom>
              <a:avLst/>
              <a:gdLst>
                <a:gd name="T0" fmla="*/ 1 w 388"/>
                <a:gd name="T1" fmla="*/ 2 h 211"/>
                <a:gd name="T2" fmla="*/ 1 w 388"/>
                <a:gd name="T3" fmla="*/ 2 h 211"/>
                <a:gd name="T4" fmla="*/ 1 w 388"/>
                <a:gd name="T5" fmla="*/ 1 h 211"/>
                <a:gd name="T6" fmla="*/ 2 w 388"/>
                <a:gd name="T7" fmla="*/ 1 h 211"/>
                <a:gd name="T8" fmla="*/ 2 w 388"/>
                <a:gd name="T9" fmla="*/ 1 h 211"/>
                <a:gd name="T10" fmla="*/ 3 w 388"/>
                <a:gd name="T11" fmla="*/ 1 h 211"/>
                <a:gd name="T12" fmla="*/ 3 w 388"/>
                <a:gd name="T13" fmla="*/ 1 h 211"/>
                <a:gd name="T14" fmla="*/ 3 w 388"/>
                <a:gd name="T15" fmla="*/ 0 h 211"/>
                <a:gd name="T16" fmla="*/ 3 w 388"/>
                <a:gd name="T17" fmla="*/ 1 h 211"/>
                <a:gd name="T18" fmla="*/ 3 w 388"/>
                <a:gd name="T19" fmla="*/ 1 h 211"/>
                <a:gd name="T20" fmla="*/ 3 w 388"/>
                <a:gd name="T21" fmla="*/ 1 h 211"/>
                <a:gd name="T22" fmla="*/ 2 w 388"/>
                <a:gd name="T23" fmla="*/ 2 h 211"/>
                <a:gd name="T24" fmla="*/ 2 w 388"/>
                <a:gd name="T25" fmla="*/ 2 h 211"/>
                <a:gd name="T26" fmla="*/ 1 w 388"/>
                <a:gd name="T27" fmla="*/ 2 h 211"/>
                <a:gd name="T28" fmla="*/ 1 w 388"/>
                <a:gd name="T29" fmla="*/ 2 h 211"/>
                <a:gd name="T30" fmla="*/ 0 w 388"/>
                <a:gd name="T31" fmla="*/ 2 h 211"/>
                <a:gd name="T32" fmla="*/ 1 w 388"/>
                <a:gd name="T33" fmla="*/ 2 h 21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8"/>
                <a:gd name="T52" fmla="*/ 0 h 211"/>
                <a:gd name="T53" fmla="*/ 388 w 388"/>
                <a:gd name="T54" fmla="*/ 211 h 21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8" h="211">
                  <a:moveTo>
                    <a:pt x="33" y="153"/>
                  </a:moveTo>
                  <a:lnTo>
                    <a:pt x="47" y="143"/>
                  </a:lnTo>
                  <a:lnTo>
                    <a:pt x="85" y="122"/>
                  </a:lnTo>
                  <a:lnTo>
                    <a:pt x="138" y="93"/>
                  </a:lnTo>
                  <a:lnTo>
                    <a:pt x="202" y="62"/>
                  </a:lnTo>
                  <a:lnTo>
                    <a:pt x="266" y="31"/>
                  </a:lnTo>
                  <a:lnTo>
                    <a:pt x="324" y="10"/>
                  </a:lnTo>
                  <a:lnTo>
                    <a:pt x="365" y="0"/>
                  </a:lnTo>
                  <a:lnTo>
                    <a:pt x="388" y="10"/>
                  </a:lnTo>
                  <a:lnTo>
                    <a:pt x="378" y="62"/>
                  </a:lnTo>
                  <a:lnTo>
                    <a:pt x="330" y="112"/>
                  </a:lnTo>
                  <a:lnTo>
                    <a:pt x="252" y="155"/>
                  </a:lnTo>
                  <a:lnTo>
                    <a:pt x="167" y="188"/>
                  </a:lnTo>
                  <a:lnTo>
                    <a:pt x="84" y="207"/>
                  </a:lnTo>
                  <a:lnTo>
                    <a:pt x="23" y="211"/>
                  </a:lnTo>
                  <a:lnTo>
                    <a:pt x="0" y="192"/>
                  </a:lnTo>
                  <a:lnTo>
                    <a:pt x="33" y="153"/>
                  </a:lnTo>
                  <a:close/>
                </a:path>
              </a:pathLst>
            </a:custGeom>
            <a:solidFill>
              <a:srgbClr val="F5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32" name="Freeform 13"/>
            <p:cNvSpPr>
              <a:spLocks/>
            </p:cNvSpPr>
            <p:nvPr/>
          </p:nvSpPr>
          <p:spPr bwMode="auto">
            <a:xfrm>
              <a:off x="3029" y="2835"/>
              <a:ext cx="96" cy="53"/>
            </a:xfrm>
            <a:custGeom>
              <a:avLst/>
              <a:gdLst>
                <a:gd name="T0" fmla="*/ 1 w 192"/>
                <a:gd name="T1" fmla="*/ 1 h 105"/>
                <a:gd name="T2" fmla="*/ 1 w 192"/>
                <a:gd name="T3" fmla="*/ 1 h 105"/>
                <a:gd name="T4" fmla="*/ 1 w 192"/>
                <a:gd name="T5" fmla="*/ 1 h 105"/>
                <a:gd name="T6" fmla="*/ 1 w 192"/>
                <a:gd name="T7" fmla="*/ 1 h 105"/>
                <a:gd name="T8" fmla="*/ 1 w 192"/>
                <a:gd name="T9" fmla="*/ 1 h 105"/>
                <a:gd name="T10" fmla="*/ 2 w 192"/>
                <a:gd name="T11" fmla="*/ 1 h 105"/>
                <a:gd name="T12" fmla="*/ 2 w 192"/>
                <a:gd name="T13" fmla="*/ 1 h 105"/>
                <a:gd name="T14" fmla="*/ 2 w 192"/>
                <a:gd name="T15" fmla="*/ 0 h 105"/>
                <a:gd name="T16" fmla="*/ 2 w 192"/>
                <a:gd name="T17" fmla="*/ 1 h 105"/>
                <a:gd name="T18" fmla="*/ 2 w 192"/>
                <a:gd name="T19" fmla="*/ 1 h 105"/>
                <a:gd name="T20" fmla="*/ 2 w 192"/>
                <a:gd name="T21" fmla="*/ 1 h 105"/>
                <a:gd name="T22" fmla="*/ 1 w 192"/>
                <a:gd name="T23" fmla="*/ 1 h 105"/>
                <a:gd name="T24" fmla="*/ 1 w 192"/>
                <a:gd name="T25" fmla="*/ 1 h 105"/>
                <a:gd name="T26" fmla="*/ 1 w 192"/>
                <a:gd name="T27" fmla="*/ 1 h 105"/>
                <a:gd name="T28" fmla="*/ 1 w 192"/>
                <a:gd name="T29" fmla="*/ 1 h 105"/>
                <a:gd name="T30" fmla="*/ 0 w 192"/>
                <a:gd name="T31" fmla="*/ 1 h 105"/>
                <a:gd name="T32" fmla="*/ 1 w 192"/>
                <a:gd name="T33" fmla="*/ 1 h 10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2"/>
                <a:gd name="T52" fmla="*/ 0 h 105"/>
                <a:gd name="T53" fmla="*/ 192 w 192"/>
                <a:gd name="T54" fmla="*/ 105 h 10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2" h="105">
                  <a:moveTo>
                    <a:pt x="17" y="77"/>
                  </a:moveTo>
                  <a:lnTo>
                    <a:pt x="23" y="72"/>
                  </a:lnTo>
                  <a:lnTo>
                    <a:pt x="42" y="62"/>
                  </a:lnTo>
                  <a:lnTo>
                    <a:pt x="68" y="46"/>
                  </a:lnTo>
                  <a:lnTo>
                    <a:pt x="101" y="31"/>
                  </a:lnTo>
                  <a:lnTo>
                    <a:pt x="132" y="13"/>
                  </a:lnTo>
                  <a:lnTo>
                    <a:pt x="161" y="4"/>
                  </a:lnTo>
                  <a:lnTo>
                    <a:pt x="180" y="0"/>
                  </a:lnTo>
                  <a:lnTo>
                    <a:pt x="192" y="6"/>
                  </a:lnTo>
                  <a:lnTo>
                    <a:pt x="186" y="31"/>
                  </a:lnTo>
                  <a:lnTo>
                    <a:pt x="163" y="54"/>
                  </a:lnTo>
                  <a:lnTo>
                    <a:pt x="124" y="75"/>
                  </a:lnTo>
                  <a:lnTo>
                    <a:pt x="83" y="93"/>
                  </a:lnTo>
                  <a:lnTo>
                    <a:pt x="40" y="103"/>
                  </a:lnTo>
                  <a:lnTo>
                    <a:pt x="11" y="105"/>
                  </a:lnTo>
                  <a:lnTo>
                    <a:pt x="0" y="97"/>
                  </a:lnTo>
                  <a:lnTo>
                    <a:pt x="17" y="77"/>
                  </a:lnTo>
                  <a:close/>
                </a:path>
              </a:pathLst>
            </a:custGeom>
            <a:solidFill>
              <a:srgbClr val="F06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33" name="Freeform 14"/>
            <p:cNvSpPr>
              <a:spLocks/>
            </p:cNvSpPr>
            <p:nvPr/>
          </p:nvSpPr>
          <p:spPr bwMode="auto">
            <a:xfrm>
              <a:off x="2498" y="3054"/>
              <a:ext cx="387" cy="211"/>
            </a:xfrm>
            <a:custGeom>
              <a:avLst/>
              <a:gdLst>
                <a:gd name="T0" fmla="*/ 1 w 774"/>
                <a:gd name="T1" fmla="*/ 3 h 421"/>
                <a:gd name="T2" fmla="*/ 1 w 774"/>
                <a:gd name="T3" fmla="*/ 3 h 421"/>
                <a:gd name="T4" fmla="*/ 2 w 774"/>
                <a:gd name="T5" fmla="*/ 2 h 421"/>
                <a:gd name="T6" fmla="*/ 3 w 774"/>
                <a:gd name="T7" fmla="*/ 2 h 421"/>
                <a:gd name="T8" fmla="*/ 3 w 774"/>
                <a:gd name="T9" fmla="*/ 1 h 421"/>
                <a:gd name="T10" fmla="*/ 5 w 774"/>
                <a:gd name="T11" fmla="*/ 1 h 421"/>
                <a:gd name="T12" fmla="*/ 6 w 774"/>
                <a:gd name="T13" fmla="*/ 1 h 421"/>
                <a:gd name="T14" fmla="*/ 6 w 774"/>
                <a:gd name="T15" fmla="*/ 0 h 421"/>
                <a:gd name="T16" fmla="*/ 6 w 774"/>
                <a:gd name="T17" fmla="*/ 1 h 421"/>
                <a:gd name="T18" fmla="*/ 6 w 774"/>
                <a:gd name="T19" fmla="*/ 1 h 421"/>
                <a:gd name="T20" fmla="*/ 6 w 774"/>
                <a:gd name="T21" fmla="*/ 2 h 421"/>
                <a:gd name="T22" fmla="*/ 3 w 774"/>
                <a:gd name="T23" fmla="*/ 3 h 421"/>
                <a:gd name="T24" fmla="*/ 3 w 774"/>
                <a:gd name="T25" fmla="*/ 3 h 421"/>
                <a:gd name="T26" fmla="*/ 2 w 774"/>
                <a:gd name="T27" fmla="*/ 4 h 421"/>
                <a:gd name="T28" fmla="*/ 1 w 774"/>
                <a:gd name="T29" fmla="*/ 4 h 421"/>
                <a:gd name="T30" fmla="*/ 0 w 774"/>
                <a:gd name="T31" fmla="*/ 4 h 421"/>
                <a:gd name="T32" fmla="*/ 1 w 774"/>
                <a:gd name="T33" fmla="*/ 3 h 42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74"/>
                <a:gd name="T52" fmla="*/ 0 h 421"/>
                <a:gd name="T53" fmla="*/ 774 w 774"/>
                <a:gd name="T54" fmla="*/ 421 h 42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74" h="421">
                  <a:moveTo>
                    <a:pt x="64" y="302"/>
                  </a:moveTo>
                  <a:lnTo>
                    <a:pt x="91" y="285"/>
                  </a:lnTo>
                  <a:lnTo>
                    <a:pt x="169" y="242"/>
                  </a:lnTo>
                  <a:lnTo>
                    <a:pt x="275" y="184"/>
                  </a:lnTo>
                  <a:lnTo>
                    <a:pt x="403" y="122"/>
                  </a:lnTo>
                  <a:lnTo>
                    <a:pt x="531" y="62"/>
                  </a:lnTo>
                  <a:lnTo>
                    <a:pt x="646" y="17"/>
                  </a:lnTo>
                  <a:lnTo>
                    <a:pt x="731" y="0"/>
                  </a:lnTo>
                  <a:lnTo>
                    <a:pt x="774" y="17"/>
                  </a:lnTo>
                  <a:lnTo>
                    <a:pt x="760" y="122"/>
                  </a:lnTo>
                  <a:lnTo>
                    <a:pt x="661" y="223"/>
                  </a:lnTo>
                  <a:lnTo>
                    <a:pt x="506" y="310"/>
                  </a:lnTo>
                  <a:lnTo>
                    <a:pt x="333" y="378"/>
                  </a:lnTo>
                  <a:lnTo>
                    <a:pt x="169" y="415"/>
                  </a:lnTo>
                  <a:lnTo>
                    <a:pt x="46" y="421"/>
                  </a:lnTo>
                  <a:lnTo>
                    <a:pt x="0" y="386"/>
                  </a:lnTo>
                  <a:lnTo>
                    <a:pt x="64" y="302"/>
                  </a:lnTo>
                  <a:close/>
                </a:path>
              </a:pathLst>
            </a:custGeom>
            <a:solidFill>
              <a:srgbClr val="FFA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34" name="Freeform 15"/>
            <p:cNvSpPr>
              <a:spLocks/>
            </p:cNvSpPr>
            <p:nvPr/>
          </p:nvSpPr>
          <p:spPr bwMode="auto">
            <a:xfrm>
              <a:off x="2569" y="3073"/>
              <a:ext cx="290" cy="158"/>
            </a:xfrm>
            <a:custGeom>
              <a:avLst/>
              <a:gdLst>
                <a:gd name="T0" fmla="*/ 1 w 580"/>
                <a:gd name="T1" fmla="*/ 1 h 316"/>
                <a:gd name="T2" fmla="*/ 1 w 580"/>
                <a:gd name="T3" fmla="*/ 1 h 316"/>
                <a:gd name="T4" fmla="*/ 1 w 580"/>
                <a:gd name="T5" fmla="*/ 1 h 316"/>
                <a:gd name="T6" fmla="*/ 1 w 580"/>
                <a:gd name="T7" fmla="*/ 1 h 316"/>
                <a:gd name="T8" fmla="*/ 2 w 580"/>
                <a:gd name="T9" fmla="*/ 1 h 316"/>
                <a:gd name="T10" fmla="*/ 3 w 580"/>
                <a:gd name="T11" fmla="*/ 1 h 316"/>
                <a:gd name="T12" fmla="*/ 3 w 580"/>
                <a:gd name="T13" fmla="*/ 1 h 316"/>
                <a:gd name="T14" fmla="*/ 5 w 580"/>
                <a:gd name="T15" fmla="*/ 0 h 316"/>
                <a:gd name="T16" fmla="*/ 5 w 580"/>
                <a:gd name="T17" fmla="*/ 1 h 316"/>
                <a:gd name="T18" fmla="*/ 5 w 580"/>
                <a:gd name="T19" fmla="*/ 1 h 316"/>
                <a:gd name="T20" fmla="*/ 3 w 580"/>
                <a:gd name="T21" fmla="*/ 1 h 316"/>
                <a:gd name="T22" fmla="*/ 2 w 580"/>
                <a:gd name="T23" fmla="*/ 1 h 316"/>
                <a:gd name="T24" fmla="*/ 1 w 580"/>
                <a:gd name="T25" fmla="*/ 2 h 316"/>
                <a:gd name="T26" fmla="*/ 1 w 580"/>
                <a:gd name="T27" fmla="*/ 2 h 316"/>
                <a:gd name="T28" fmla="*/ 1 w 580"/>
                <a:gd name="T29" fmla="*/ 2 h 316"/>
                <a:gd name="T30" fmla="*/ 0 w 580"/>
                <a:gd name="T31" fmla="*/ 2 h 316"/>
                <a:gd name="T32" fmla="*/ 1 w 580"/>
                <a:gd name="T33" fmla="*/ 1 h 31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80"/>
                <a:gd name="T52" fmla="*/ 0 h 316"/>
                <a:gd name="T53" fmla="*/ 580 w 580"/>
                <a:gd name="T54" fmla="*/ 316 h 31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80" h="316">
                  <a:moveTo>
                    <a:pt x="49" y="229"/>
                  </a:moveTo>
                  <a:lnTo>
                    <a:pt x="70" y="215"/>
                  </a:lnTo>
                  <a:lnTo>
                    <a:pt x="126" y="182"/>
                  </a:lnTo>
                  <a:lnTo>
                    <a:pt x="208" y="137"/>
                  </a:lnTo>
                  <a:lnTo>
                    <a:pt x="303" y="91"/>
                  </a:lnTo>
                  <a:lnTo>
                    <a:pt x="398" y="46"/>
                  </a:lnTo>
                  <a:lnTo>
                    <a:pt x="485" y="13"/>
                  </a:lnTo>
                  <a:lnTo>
                    <a:pt x="547" y="0"/>
                  </a:lnTo>
                  <a:lnTo>
                    <a:pt x="580" y="13"/>
                  </a:lnTo>
                  <a:lnTo>
                    <a:pt x="569" y="91"/>
                  </a:lnTo>
                  <a:lnTo>
                    <a:pt x="495" y="167"/>
                  </a:lnTo>
                  <a:lnTo>
                    <a:pt x="381" y="232"/>
                  </a:lnTo>
                  <a:lnTo>
                    <a:pt x="251" y="283"/>
                  </a:lnTo>
                  <a:lnTo>
                    <a:pt x="126" y="312"/>
                  </a:lnTo>
                  <a:lnTo>
                    <a:pt x="35" y="316"/>
                  </a:lnTo>
                  <a:lnTo>
                    <a:pt x="0" y="289"/>
                  </a:lnTo>
                  <a:lnTo>
                    <a:pt x="49" y="229"/>
                  </a:lnTo>
                  <a:close/>
                </a:path>
              </a:pathLst>
            </a:custGeom>
            <a:solidFill>
              <a:srgbClr val="FA9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35" name="Freeform 16"/>
            <p:cNvSpPr>
              <a:spLocks/>
            </p:cNvSpPr>
            <p:nvPr/>
          </p:nvSpPr>
          <p:spPr bwMode="auto">
            <a:xfrm>
              <a:off x="2641" y="3090"/>
              <a:ext cx="193" cy="106"/>
            </a:xfrm>
            <a:custGeom>
              <a:avLst/>
              <a:gdLst>
                <a:gd name="T0" fmla="*/ 1 w 386"/>
                <a:gd name="T1" fmla="*/ 2 h 211"/>
                <a:gd name="T2" fmla="*/ 1 w 386"/>
                <a:gd name="T3" fmla="*/ 2 h 211"/>
                <a:gd name="T4" fmla="*/ 1 w 386"/>
                <a:gd name="T5" fmla="*/ 1 h 211"/>
                <a:gd name="T6" fmla="*/ 2 w 386"/>
                <a:gd name="T7" fmla="*/ 1 h 211"/>
                <a:gd name="T8" fmla="*/ 2 w 386"/>
                <a:gd name="T9" fmla="*/ 1 h 211"/>
                <a:gd name="T10" fmla="*/ 3 w 386"/>
                <a:gd name="T11" fmla="*/ 1 h 211"/>
                <a:gd name="T12" fmla="*/ 3 w 386"/>
                <a:gd name="T13" fmla="*/ 1 h 211"/>
                <a:gd name="T14" fmla="*/ 3 w 386"/>
                <a:gd name="T15" fmla="*/ 0 h 211"/>
                <a:gd name="T16" fmla="*/ 3 w 386"/>
                <a:gd name="T17" fmla="*/ 1 h 211"/>
                <a:gd name="T18" fmla="*/ 3 w 386"/>
                <a:gd name="T19" fmla="*/ 1 h 211"/>
                <a:gd name="T20" fmla="*/ 3 w 386"/>
                <a:gd name="T21" fmla="*/ 1 h 211"/>
                <a:gd name="T22" fmla="*/ 2 w 386"/>
                <a:gd name="T23" fmla="*/ 2 h 211"/>
                <a:gd name="T24" fmla="*/ 2 w 386"/>
                <a:gd name="T25" fmla="*/ 2 h 211"/>
                <a:gd name="T26" fmla="*/ 1 w 386"/>
                <a:gd name="T27" fmla="*/ 2 h 211"/>
                <a:gd name="T28" fmla="*/ 1 w 386"/>
                <a:gd name="T29" fmla="*/ 2 h 211"/>
                <a:gd name="T30" fmla="*/ 0 w 386"/>
                <a:gd name="T31" fmla="*/ 2 h 211"/>
                <a:gd name="T32" fmla="*/ 1 w 386"/>
                <a:gd name="T33" fmla="*/ 2 h 21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6"/>
                <a:gd name="T52" fmla="*/ 0 h 211"/>
                <a:gd name="T53" fmla="*/ 386 w 386"/>
                <a:gd name="T54" fmla="*/ 211 h 21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6" h="211">
                  <a:moveTo>
                    <a:pt x="33" y="153"/>
                  </a:moveTo>
                  <a:lnTo>
                    <a:pt x="46" y="143"/>
                  </a:lnTo>
                  <a:lnTo>
                    <a:pt x="85" y="122"/>
                  </a:lnTo>
                  <a:lnTo>
                    <a:pt x="138" y="93"/>
                  </a:lnTo>
                  <a:lnTo>
                    <a:pt x="202" y="62"/>
                  </a:lnTo>
                  <a:lnTo>
                    <a:pt x="264" y="31"/>
                  </a:lnTo>
                  <a:lnTo>
                    <a:pt x="322" y="9"/>
                  </a:lnTo>
                  <a:lnTo>
                    <a:pt x="363" y="0"/>
                  </a:lnTo>
                  <a:lnTo>
                    <a:pt x="386" y="9"/>
                  </a:lnTo>
                  <a:lnTo>
                    <a:pt x="378" y="62"/>
                  </a:lnTo>
                  <a:lnTo>
                    <a:pt x="330" y="112"/>
                  </a:lnTo>
                  <a:lnTo>
                    <a:pt x="252" y="155"/>
                  </a:lnTo>
                  <a:lnTo>
                    <a:pt x="167" y="188"/>
                  </a:lnTo>
                  <a:lnTo>
                    <a:pt x="83" y="207"/>
                  </a:lnTo>
                  <a:lnTo>
                    <a:pt x="23" y="211"/>
                  </a:lnTo>
                  <a:lnTo>
                    <a:pt x="0" y="192"/>
                  </a:lnTo>
                  <a:lnTo>
                    <a:pt x="33" y="153"/>
                  </a:lnTo>
                  <a:close/>
                </a:path>
              </a:pathLst>
            </a:custGeom>
            <a:solidFill>
              <a:srgbClr val="F5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36" name="Freeform 17"/>
            <p:cNvSpPr>
              <a:spLocks/>
            </p:cNvSpPr>
            <p:nvPr/>
          </p:nvSpPr>
          <p:spPr bwMode="auto">
            <a:xfrm>
              <a:off x="2712" y="3109"/>
              <a:ext cx="98" cy="52"/>
            </a:xfrm>
            <a:custGeom>
              <a:avLst/>
              <a:gdLst>
                <a:gd name="T0" fmla="*/ 1 w 196"/>
                <a:gd name="T1" fmla="*/ 1 h 104"/>
                <a:gd name="T2" fmla="*/ 1 w 196"/>
                <a:gd name="T3" fmla="*/ 1 h 104"/>
                <a:gd name="T4" fmla="*/ 1 w 196"/>
                <a:gd name="T5" fmla="*/ 1 h 104"/>
                <a:gd name="T6" fmla="*/ 1 w 196"/>
                <a:gd name="T7" fmla="*/ 1 h 104"/>
                <a:gd name="T8" fmla="*/ 1 w 196"/>
                <a:gd name="T9" fmla="*/ 1 h 104"/>
                <a:gd name="T10" fmla="*/ 2 w 196"/>
                <a:gd name="T11" fmla="*/ 1 h 104"/>
                <a:gd name="T12" fmla="*/ 2 w 196"/>
                <a:gd name="T13" fmla="*/ 1 h 104"/>
                <a:gd name="T14" fmla="*/ 2 w 196"/>
                <a:gd name="T15" fmla="*/ 0 h 104"/>
                <a:gd name="T16" fmla="*/ 2 w 196"/>
                <a:gd name="T17" fmla="*/ 1 h 104"/>
                <a:gd name="T18" fmla="*/ 2 w 196"/>
                <a:gd name="T19" fmla="*/ 1 h 104"/>
                <a:gd name="T20" fmla="*/ 2 w 196"/>
                <a:gd name="T21" fmla="*/ 1 h 104"/>
                <a:gd name="T22" fmla="*/ 1 w 196"/>
                <a:gd name="T23" fmla="*/ 1 h 104"/>
                <a:gd name="T24" fmla="*/ 1 w 196"/>
                <a:gd name="T25" fmla="*/ 1 h 104"/>
                <a:gd name="T26" fmla="*/ 1 w 196"/>
                <a:gd name="T27" fmla="*/ 1 h 104"/>
                <a:gd name="T28" fmla="*/ 1 w 196"/>
                <a:gd name="T29" fmla="*/ 1 h 104"/>
                <a:gd name="T30" fmla="*/ 0 w 196"/>
                <a:gd name="T31" fmla="*/ 1 h 104"/>
                <a:gd name="T32" fmla="*/ 1 w 196"/>
                <a:gd name="T33" fmla="*/ 1 h 1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6"/>
                <a:gd name="T52" fmla="*/ 0 h 104"/>
                <a:gd name="T53" fmla="*/ 196 w 196"/>
                <a:gd name="T54" fmla="*/ 104 h 10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6" h="104">
                  <a:moveTo>
                    <a:pt x="18" y="75"/>
                  </a:moveTo>
                  <a:lnTo>
                    <a:pt x="24" y="69"/>
                  </a:lnTo>
                  <a:lnTo>
                    <a:pt x="43" y="60"/>
                  </a:lnTo>
                  <a:lnTo>
                    <a:pt x="68" y="44"/>
                  </a:lnTo>
                  <a:lnTo>
                    <a:pt x="101" y="31"/>
                  </a:lnTo>
                  <a:lnTo>
                    <a:pt x="132" y="13"/>
                  </a:lnTo>
                  <a:lnTo>
                    <a:pt x="163" y="3"/>
                  </a:lnTo>
                  <a:lnTo>
                    <a:pt x="185" y="0"/>
                  </a:lnTo>
                  <a:lnTo>
                    <a:pt x="196" y="5"/>
                  </a:lnTo>
                  <a:lnTo>
                    <a:pt x="191" y="31"/>
                  </a:lnTo>
                  <a:lnTo>
                    <a:pt x="165" y="54"/>
                  </a:lnTo>
                  <a:lnTo>
                    <a:pt x="127" y="75"/>
                  </a:lnTo>
                  <a:lnTo>
                    <a:pt x="84" y="93"/>
                  </a:lnTo>
                  <a:lnTo>
                    <a:pt x="41" y="102"/>
                  </a:lnTo>
                  <a:lnTo>
                    <a:pt x="12" y="104"/>
                  </a:lnTo>
                  <a:lnTo>
                    <a:pt x="0" y="95"/>
                  </a:lnTo>
                  <a:lnTo>
                    <a:pt x="18" y="75"/>
                  </a:lnTo>
                  <a:close/>
                </a:path>
              </a:pathLst>
            </a:custGeom>
            <a:solidFill>
              <a:srgbClr val="F06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37" name="Freeform 18"/>
            <p:cNvSpPr>
              <a:spLocks/>
            </p:cNvSpPr>
            <p:nvPr/>
          </p:nvSpPr>
          <p:spPr bwMode="auto">
            <a:xfrm>
              <a:off x="3094" y="2449"/>
              <a:ext cx="835" cy="361"/>
            </a:xfrm>
            <a:custGeom>
              <a:avLst/>
              <a:gdLst>
                <a:gd name="T0" fmla="*/ 12 w 1669"/>
                <a:gd name="T1" fmla="*/ 0 h 723"/>
                <a:gd name="T2" fmla="*/ 11 w 1669"/>
                <a:gd name="T3" fmla="*/ 0 h 723"/>
                <a:gd name="T4" fmla="*/ 10 w 1669"/>
                <a:gd name="T5" fmla="*/ 0 h 723"/>
                <a:gd name="T6" fmla="*/ 8 w 1669"/>
                <a:gd name="T7" fmla="*/ 1 h 723"/>
                <a:gd name="T8" fmla="*/ 6 w 1669"/>
                <a:gd name="T9" fmla="*/ 2 h 723"/>
                <a:gd name="T10" fmla="*/ 4 w 1669"/>
                <a:gd name="T11" fmla="*/ 2 h 723"/>
                <a:gd name="T12" fmla="*/ 2 w 1669"/>
                <a:gd name="T13" fmla="*/ 3 h 723"/>
                <a:gd name="T14" fmla="*/ 1 w 1669"/>
                <a:gd name="T15" fmla="*/ 4 h 723"/>
                <a:gd name="T16" fmla="*/ 0 w 1669"/>
                <a:gd name="T17" fmla="*/ 5 h 723"/>
                <a:gd name="T18" fmla="*/ 2 w 1669"/>
                <a:gd name="T19" fmla="*/ 5 h 723"/>
                <a:gd name="T20" fmla="*/ 4 w 1669"/>
                <a:gd name="T21" fmla="*/ 5 h 723"/>
                <a:gd name="T22" fmla="*/ 7 w 1669"/>
                <a:gd name="T23" fmla="*/ 4 h 723"/>
                <a:gd name="T24" fmla="*/ 9 w 1669"/>
                <a:gd name="T25" fmla="*/ 3 h 723"/>
                <a:gd name="T26" fmla="*/ 12 w 1669"/>
                <a:gd name="T27" fmla="*/ 1 h 723"/>
                <a:gd name="T28" fmla="*/ 13 w 1669"/>
                <a:gd name="T29" fmla="*/ 0 h 723"/>
                <a:gd name="T30" fmla="*/ 14 w 1669"/>
                <a:gd name="T31" fmla="*/ 0 h 723"/>
                <a:gd name="T32" fmla="*/ 12 w 1669"/>
                <a:gd name="T33" fmla="*/ 0 h 7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69"/>
                <a:gd name="T52" fmla="*/ 0 h 723"/>
                <a:gd name="T53" fmla="*/ 1669 w 1669"/>
                <a:gd name="T54" fmla="*/ 723 h 72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69" h="723">
                  <a:moveTo>
                    <a:pt x="1470" y="2"/>
                  </a:moveTo>
                  <a:lnTo>
                    <a:pt x="1402" y="24"/>
                  </a:lnTo>
                  <a:lnTo>
                    <a:pt x="1229" y="82"/>
                  </a:lnTo>
                  <a:lnTo>
                    <a:pt x="985" y="165"/>
                  </a:lnTo>
                  <a:lnTo>
                    <a:pt x="707" y="268"/>
                  </a:lnTo>
                  <a:lnTo>
                    <a:pt x="432" y="376"/>
                  </a:lnTo>
                  <a:lnTo>
                    <a:pt x="199" y="481"/>
                  </a:lnTo>
                  <a:lnTo>
                    <a:pt x="40" y="572"/>
                  </a:lnTo>
                  <a:lnTo>
                    <a:pt x="0" y="642"/>
                  </a:lnTo>
                  <a:lnTo>
                    <a:pt x="155" y="723"/>
                  </a:lnTo>
                  <a:lnTo>
                    <a:pt x="438" y="692"/>
                  </a:lnTo>
                  <a:lnTo>
                    <a:pt x="787" y="576"/>
                  </a:lnTo>
                  <a:lnTo>
                    <a:pt x="1144" y="417"/>
                  </a:lnTo>
                  <a:lnTo>
                    <a:pt x="1448" y="243"/>
                  </a:lnTo>
                  <a:lnTo>
                    <a:pt x="1644" y="93"/>
                  </a:lnTo>
                  <a:lnTo>
                    <a:pt x="1669" y="0"/>
                  </a:lnTo>
                  <a:lnTo>
                    <a:pt x="1470" y="2"/>
                  </a:lnTo>
                  <a:close/>
                </a:path>
              </a:pathLst>
            </a:custGeom>
            <a:solidFill>
              <a:srgbClr val="FFA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38" name="Freeform 19"/>
            <p:cNvSpPr>
              <a:spLocks/>
            </p:cNvSpPr>
            <p:nvPr/>
          </p:nvSpPr>
          <p:spPr bwMode="auto">
            <a:xfrm>
              <a:off x="3155" y="2513"/>
              <a:ext cx="624" cy="270"/>
            </a:xfrm>
            <a:custGeom>
              <a:avLst/>
              <a:gdLst>
                <a:gd name="T0" fmla="*/ 8 w 1249"/>
                <a:gd name="T1" fmla="*/ 0 h 541"/>
                <a:gd name="T2" fmla="*/ 8 w 1249"/>
                <a:gd name="T3" fmla="*/ 0 h 541"/>
                <a:gd name="T4" fmla="*/ 7 w 1249"/>
                <a:gd name="T5" fmla="*/ 0 h 541"/>
                <a:gd name="T6" fmla="*/ 5 w 1249"/>
                <a:gd name="T7" fmla="*/ 0 h 541"/>
                <a:gd name="T8" fmla="*/ 4 w 1249"/>
                <a:gd name="T9" fmla="*/ 1 h 541"/>
                <a:gd name="T10" fmla="*/ 2 w 1249"/>
                <a:gd name="T11" fmla="*/ 2 h 541"/>
                <a:gd name="T12" fmla="*/ 1 w 1249"/>
                <a:gd name="T13" fmla="*/ 2 h 541"/>
                <a:gd name="T14" fmla="*/ 0 w 1249"/>
                <a:gd name="T15" fmla="*/ 3 h 541"/>
                <a:gd name="T16" fmla="*/ 0 w 1249"/>
                <a:gd name="T17" fmla="*/ 3 h 541"/>
                <a:gd name="T18" fmla="*/ 0 w 1249"/>
                <a:gd name="T19" fmla="*/ 4 h 541"/>
                <a:gd name="T20" fmla="*/ 2 w 1249"/>
                <a:gd name="T21" fmla="*/ 4 h 541"/>
                <a:gd name="T22" fmla="*/ 4 w 1249"/>
                <a:gd name="T23" fmla="*/ 3 h 541"/>
                <a:gd name="T24" fmla="*/ 6 w 1249"/>
                <a:gd name="T25" fmla="*/ 2 h 541"/>
                <a:gd name="T26" fmla="*/ 8 w 1249"/>
                <a:gd name="T27" fmla="*/ 1 h 541"/>
                <a:gd name="T28" fmla="*/ 9 w 1249"/>
                <a:gd name="T29" fmla="*/ 0 h 541"/>
                <a:gd name="T30" fmla="*/ 9 w 1249"/>
                <a:gd name="T31" fmla="*/ 0 h 541"/>
                <a:gd name="T32" fmla="*/ 8 w 1249"/>
                <a:gd name="T33" fmla="*/ 0 h 54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49"/>
                <a:gd name="T52" fmla="*/ 0 h 541"/>
                <a:gd name="T53" fmla="*/ 1249 w 1249"/>
                <a:gd name="T54" fmla="*/ 541 h 54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49" h="541">
                  <a:moveTo>
                    <a:pt x="1099" y="2"/>
                  </a:moveTo>
                  <a:lnTo>
                    <a:pt x="1049" y="16"/>
                  </a:lnTo>
                  <a:lnTo>
                    <a:pt x="919" y="60"/>
                  </a:lnTo>
                  <a:lnTo>
                    <a:pt x="735" y="122"/>
                  </a:lnTo>
                  <a:lnTo>
                    <a:pt x="529" y="200"/>
                  </a:lnTo>
                  <a:lnTo>
                    <a:pt x="322" y="279"/>
                  </a:lnTo>
                  <a:lnTo>
                    <a:pt x="147" y="359"/>
                  </a:lnTo>
                  <a:lnTo>
                    <a:pt x="29" y="427"/>
                  </a:lnTo>
                  <a:lnTo>
                    <a:pt x="0" y="479"/>
                  </a:lnTo>
                  <a:lnTo>
                    <a:pt x="116" y="541"/>
                  </a:lnTo>
                  <a:lnTo>
                    <a:pt x="328" y="518"/>
                  </a:lnTo>
                  <a:lnTo>
                    <a:pt x="587" y="433"/>
                  </a:lnTo>
                  <a:lnTo>
                    <a:pt x="855" y="312"/>
                  </a:lnTo>
                  <a:lnTo>
                    <a:pt x="1082" y="182"/>
                  </a:lnTo>
                  <a:lnTo>
                    <a:pt x="1229" y="70"/>
                  </a:lnTo>
                  <a:lnTo>
                    <a:pt x="1249" y="0"/>
                  </a:lnTo>
                  <a:lnTo>
                    <a:pt x="1099" y="2"/>
                  </a:lnTo>
                  <a:close/>
                </a:path>
              </a:pathLst>
            </a:custGeom>
            <a:solidFill>
              <a:srgbClr val="FFB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39" name="Freeform 20"/>
            <p:cNvSpPr>
              <a:spLocks/>
            </p:cNvSpPr>
            <p:nvPr/>
          </p:nvSpPr>
          <p:spPr bwMode="auto">
            <a:xfrm>
              <a:off x="3215" y="2575"/>
              <a:ext cx="415" cy="181"/>
            </a:xfrm>
            <a:custGeom>
              <a:avLst/>
              <a:gdLst>
                <a:gd name="T0" fmla="*/ 6 w 830"/>
                <a:gd name="T1" fmla="*/ 0 h 363"/>
                <a:gd name="T2" fmla="*/ 6 w 830"/>
                <a:gd name="T3" fmla="*/ 0 h 363"/>
                <a:gd name="T4" fmla="*/ 5 w 830"/>
                <a:gd name="T5" fmla="*/ 0 h 363"/>
                <a:gd name="T6" fmla="*/ 3 w 830"/>
                <a:gd name="T7" fmla="*/ 0 h 363"/>
                <a:gd name="T8" fmla="*/ 3 w 830"/>
                <a:gd name="T9" fmla="*/ 1 h 363"/>
                <a:gd name="T10" fmla="*/ 2 w 830"/>
                <a:gd name="T11" fmla="*/ 1 h 363"/>
                <a:gd name="T12" fmla="*/ 1 w 830"/>
                <a:gd name="T13" fmla="*/ 1 h 363"/>
                <a:gd name="T14" fmla="*/ 1 w 830"/>
                <a:gd name="T15" fmla="*/ 2 h 363"/>
                <a:gd name="T16" fmla="*/ 0 w 830"/>
                <a:gd name="T17" fmla="*/ 2 h 363"/>
                <a:gd name="T18" fmla="*/ 1 w 830"/>
                <a:gd name="T19" fmla="*/ 2 h 363"/>
                <a:gd name="T20" fmla="*/ 2 w 830"/>
                <a:gd name="T21" fmla="*/ 2 h 363"/>
                <a:gd name="T22" fmla="*/ 3 w 830"/>
                <a:gd name="T23" fmla="*/ 2 h 363"/>
                <a:gd name="T24" fmla="*/ 5 w 830"/>
                <a:gd name="T25" fmla="*/ 1 h 363"/>
                <a:gd name="T26" fmla="*/ 6 w 830"/>
                <a:gd name="T27" fmla="*/ 0 h 363"/>
                <a:gd name="T28" fmla="*/ 6 w 830"/>
                <a:gd name="T29" fmla="*/ 0 h 363"/>
                <a:gd name="T30" fmla="*/ 6 w 830"/>
                <a:gd name="T31" fmla="*/ 0 h 363"/>
                <a:gd name="T32" fmla="*/ 6 w 830"/>
                <a:gd name="T33" fmla="*/ 0 h 36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30"/>
                <a:gd name="T52" fmla="*/ 0 h 363"/>
                <a:gd name="T53" fmla="*/ 830 w 830"/>
                <a:gd name="T54" fmla="*/ 363 h 36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30" h="363">
                  <a:moveTo>
                    <a:pt x="731" y="0"/>
                  </a:moveTo>
                  <a:lnTo>
                    <a:pt x="696" y="10"/>
                  </a:lnTo>
                  <a:lnTo>
                    <a:pt x="611" y="39"/>
                  </a:lnTo>
                  <a:lnTo>
                    <a:pt x="489" y="82"/>
                  </a:lnTo>
                  <a:lnTo>
                    <a:pt x="351" y="132"/>
                  </a:lnTo>
                  <a:lnTo>
                    <a:pt x="213" y="185"/>
                  </a:lnTo>
                  <a:lnTo>
                    <a:pt x="99" y="239"/>
                  </a:lnTo>
                  <a:lnTo>
                    <a:pt x="19" y="285"/>
                  </a:lnTo>
                  <a:lnTo>
                    <a:pt x="0" y="322"/>
                  </a:lnTo>
                  <a:lnTo>
                    <a:pt x="78" y="363"/>
                  </a:lnTo>
                  <a:lnTo>
                    <a:pt x="219" y="345"/>
                  </a:lnTo>
                  <a:lnTo>
                    <a:pt x="392" y="287"/>
                  </a:lnTo>
                  <a:lnTo>
                    <a:pt x="570" y="208"/>
                  </a:lnTo>
                  <a:lnTo>
                    <a:pt x="721" y="121"/>
                  </a:lnTo>
                  <a:lnTo>
                    <a:pt x="818" y="47"/>
                  </a:lnTo>
                  <a:lnTo>
                    <a:pt x="830" y="0"/>
                  </a:lnTo>
                  <a:lnTo>
                    <a:pt x="731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40" name="Freeform 21"/>
            <p:cNvSpPr>
              <a:spLocks/>
            </p:cNvSpPr>
            <p:nvPr/>
          </p:nvSpPr>
          <p:spPr bwMode="auto">
            <a:xfrm>
              <a:off x="3274" y="2638"/>
              <a:ext cx="207" cy="89"/>
            </a:xfrm>
            <a:custGeom>
              <a:avLst/>
              <a:gdLst>
                <a:gd name="T0" fmla="*/ 3 w 413"/>
                <a:gd name="T1" fmla="*/ 0 h 179"/>
                <a:gd name="T2" fmla="*/ 3 w 413"/>
                <a:gd name="T3" fmla="*/ 0 h 179"/>
                <a:gd name="T4" fmla="*/ 3 w 413"/>
                <a:gd name="T5" fmla="*/ 0 h 179"/>
                <a:gd name="T6" fmla="*/ 2 w 413"/>
                <a:gd name="T7" fmla="*/ 0 h 179"/>
                <a:gd name="T8" fmla="*/ 2 w 413"/>
                <a:gd name="T9" fmla="*/ 0 h 179"/>
                <a:gd name="T10" fmla="*/ 1 w 413"/>
                <a:gd name="T11" fmla="*/ 0 h 179"/>
                <a:gd name="T12" fmla="*/ 1 w 413"/>
                <a:gd name="T13" fmla="*/ 0 h 179"/>
                <a:gd name="T14" fmla="*/ 1 w 413"/>
                <a:gd name="T15" fmla="*/ 1 h 179"/>
                <a:gd name="T16" fmla="*/ 0 w 413"/>
                <a:gd name="T17" fmla="*/ 1 h 179"/>
                <a:gd name="T18" fmla="*/ 1 w 413"/>
                <a:gd name="T19" fmla="*/ 1 h 179"/>
                <a:gd name="T20" fmla="*/ 1 w 413"/>
                <a:gd name="T21" fmla="*/ 1 h 179"/>
                <a:gd name="T22" fmla="*/ 2 w 413"/>
                <a:gd name="T23" fmla="*/ 1 h 179"/>
                <a:gd name="T24" fmla="*/ 3 w 413"/>
                <a:gd name="T25" fmla="*/ 0 h 179"/>
                <a:gd name="T26" fmla="*/ 3 w 413"/>
                <a:gd name="T27" fmla="*/ 0 h 179"/>
                <a:gd name="T28" fmla="*/ 4 w 413"/>
                <a:gd name="T29" fmla="*/ 0 h 179"/>
                <a:gd name="T30" fmla="*/ 4 w 413"/>
                <a:gd name="T31" fmla="*/ 0 h 179"/>
                <a:gd name="T32" fmla="*/ 3 w 413"/>
                <a:gd name="T33" fmla="*/ 0 h 17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13"/>
                <a:gd name="T52" fmla="*/ 0 h 179"/>
                <a:gd name="T53" fmla="*/ 413 w 413"/>
                <a:gd name="T54" fmla="*/ 179 h 17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13" h="179">
                  <a:moveTo>
                    <a:pt x="365" y="2"/>
                  </a:moveTo>
                  <a:lnTo>
                    <a:pt x="347" y="6"/>
                  </a:lnTo>
                  <a:lnTo>
                    <a:pt x="305" y="20"/>
                  </a:lnTo>
                  <a:lnTo>
                    <a:pt x="245" y="39"/>
                  </a:lnTo>
                  <a:lnTo>
                    <a:pt x="177" y="66"/>
                  </a:lnTo>
                  <a:lnTo>
                    <a:pt x="107" y="91"/>
                  </a:lnTo>
                  <a:lnTo>
                    <a:pt x="51" y="119"/>
                  </a:lnTo>
                  <a:lnTo>
                    <a:pt x="10" y="142"/>
                  </a:lnTo>
                  <a:lnTo>
                    <a:pt x="0" y="161"/>
                  </a:lnTo>
                  <a:lnTo>
                    <a:pt x="37" y="179"/>
                  </a:lnTo>
                  <a:lnTo>
                    <a:pt x="109" y="171"/>
                  </a:lnTo>
                  <a:lnTo>
                    <a:pt x="194" y="142"/>
                  </a:lnTo>
                  <a:lnTo>
                    <a:pt x="283" y="103"/>
                  </a:lnTo>
                  <a:lnTo>
                    <a:pt x="357" y="60"/>
                  </a:lnTo>
                  <a:lnTo>
                    <a:pt x="408" y="24"/>
                  </a:lnTo>
                  <a:lnTo>
                    <a:pt x="413" y="0"/>
                  </a:lnTo>
                  <a:lnTo>
                    <a:pt x="365" y="2"/>
                  </a:lnTo>
                  <a:close/>
                </a:path>
              </a:pathLst>
            </a:custGeom>
            <a:solidFill>
              <a:srgbClr val="FFD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41" name="Freeform 22"/>
            <p:cNvSpPr>
              <a:spLocks/>
            </p:cNvSpPr>
            <p:nvPr/>
          </p:nvSpPr>
          <p:spPr bwMode="auto">
            <a:xfrm>
              <a:off x="3736" y="2617"/>
              <a:ext cx="248" cy="153"/>
            </a:xfrm>
            <a:custGeom>
              <a:avLst/>
              <a:gdLst>
                <a:gd name="T0" fmla="*/ 3 w 497"/>
                <a:gd name="T1" fmla="*/ 0 h 304"/>
                <a:gd name="T2" fmla="*/ 3 w 497"/>
                <a:gd name="T3" fmla="*/ 1 h 304"/>
                <a:gd name="T4" fmla="*/ 2 w 497"/>
                <a:gd name="T5" fmla="*/ 1 h 304"/>
                <a:gd name="T6" fmla="*/ 2 w 497"/>
                <a:gd name="T7" fmla="*/ 1 h 304"/>
                <a:gd name="T8" fmla="*/ 1 w 497"/>
                <a:gd name="T9" fmla="*/ 1 h 304"/>
                <a:gd name="T10" fmla="*/ 0 w 497"/>
                <a:gd name="T11" fmla="*/ 1 h 304"/>
                <a:gd name="T12" fmla="*/ 0 w 497"/>
                <a:gd name="T13" fmla="*/ 2 h 304"/>
                <a:gd name="T14" fmla="*/ 0 w 497"/>
                <a:gd name="T15" fmla="*/ 2 h 304"/>
                <a:gd name="T16" fmla="*/ 0 w 497"/>
                <a:gd name="T17" fmla="*/ 2 h 304"/>
                <a:gd name="T18" fmla="*/ 0 w 497"/>
                <a:gd name="T19" fmla="*/ 3 h 304"/>
                <a:gd name="T20" fmla="*/ 1 w 497"/>
                <a:gd name="T21" fmla="*/ 3 h 304"/>
                <a:gd name="T22" fmla="*/ 2 w 497"/>
                <a:gd name="T23" fmla="*/ 3 h 304"/>
                <a:gd name="T24" fmla="*/ 2 w 497"/>
                <a:gd name="T25" fmla="*/ 2 h 304"/>
                <a:gd name="T26" fmla="*/ 3 w 497"/>
                <a:gd name="T27" fmla="*/ 2 h 304"/>
                <a:gd name="T28" fmla="*/ 3 w 497"/>
                <a:gd name="T29" fmla="*/ 1 h 304"/>
                <a:gd name="T30" fmla="*/ 3 w 497"/>
                <a:gd name="T31" fmla="*/ 1 h 304"/>
                <a:gd name="T32" fmla="*/ 3 w 497"/>
                <a:gd name="T33" fmla="*/ 0 h 3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97"/>
                <a:gd name="T52" fmla="*/ 0 h 304"/>
                <a:gd name="T53" fmla="*/ 497 w 497"/>
                <a:gd name="T54" fmla="*/ 304 h 30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97" h="304">
                  <a:moveTo>
                    <a:pt x="421" y="0"/>
                  </a:moveTo>
                  <a:lnTo>
                    <a:pt x="400" y="4"/>
                  </a:lnTo>
                  <a:lnTo>
                    <a:pt x="348" y="19"/>
                  </a:lnTo>
                  <a:lnTo>
                    <a:pt x="274" y="42"/>
                  </a:lnTo>
                  <a:lnTo>
                    <a:pt x="192" y="75"/>
                  </a:lnTo>
                  <a:lnTo>
                    <a:pt x="111" y="108"/>
                  </a:lnTo>
                  <a:lnTo>
                    <a:pt x="43" y="145"/>
                  </a:lnTo>
                  <a:lnTo>
                    <a:pt x="2" y="184"/>
                  </a:lnTo>
                  <a:lnTo>
                    <a:pt x="0" y="223"/>
                  </a:lnTo>
                  <a:lnTo>
                    <a:pt x="68" y="290"/>
                  </a:lnTo>
                  <a:lnTo>
                    <a:pt x="163" y="304"/>
                  </a:lnTo>
                  <a:lnTo>
                    <a:pt x="270" y="273"/>
                  </a:lnTo>
                  <a:lnTo>
                    <a:pt x="371" y="217"/>
                  </a:lnTo>
                  <a:lnTo>
                    <a:pt x="450" y="145"/>
                  </a:lnTo>
                  <a:lnTo>
                    <a:pt x="497" y="75"/>
                  </a:lnTo>
                  <a:lnTo>
                    <a:pt x="491" y="21"/>
                  </a:lnTo>
                  <a:lnTo>
                    <a:pt x="421" y="0"/>
                  </a:lnTo>
                  <a:close/>
                </a:path>
              </a:pathLst>
            </a:custGeom>
            <a:solidFill>
              <a:srgbClr val="FFA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42" name="Freeform 23"/>
            <p:cNvSpPr>
              <a:spLocks/>
            </p:cNvSpPr>
            <p:nvPr/>
          </p:nvSpPr>
          <p:spPr bwMode="auto">
            <a:xfrm>
              <a:off x="3753" y="2642"/>
              <a:ext cx="187" cy="114"/>
            </a:xfrm>
            <a:custGeom>
              <a:avLst/>
              <a:gdLst>
                <a:gd name="T0" fmla="*/ 2 w 375"/>
                <a:gd name="T1" fmla="*/ 0 h 229"/>
                <a:gd name="T2" fmla="*/ 2 w 375"/>
                <a:gd name="T3" fmla="*/ 0 h 229"/>
                <a:gd name="T4" fmla="*/ 2 w 375"/>
                <a:gd name="T5" fmla="*/ 0 h 229"/>
                <a:gd name="T6" fmla="*/ 1 w 375"/>
                <a:gd name="T7" fmla="*/ 0 h 229"/>
                <a:gd name="T8" fmla="*/ 1 w 375"/>
                <a:gd name="T9" fmla="*/ 0 h 229"/>
                <a:gd name="T10" fmla="*/ 0 w 375"/>
                <a:gd name="T11" fmla="*/ 0 h 229"/>
                <a:gd name="T12" fmla="*/ 0 w 375"/>
                <a:gd name="T13" fmla="*/ 0 h 229"/>
                <a:gd name="T14" fmla="*/ 0 w 375"/>
                <a:gd name="T15" fmla="*/ 1 h 229"/>
                <a:gd name="T16" fmla="*/ 0 w 375"/>
                <a:gd name="T17" fmla="*/ 1 h 229"/>
                <a:gd name="T18" fmla="*/ 0 w 375"/>
                <a:gd name="T19" fmla="*/ 1 h 229"/>
                <a:gd name="T20" fmla="*/ 0 w 375"/>
                <a:gd name="T21" fmla="*/ 1 h 229"/>
                <a:gd name="T22" fmla="*/ 1 w 375"/>
                <a:gd name="T23" fmla="*/ 1 h 229"/>
                <a:gd name="T24" fmla="*/ 2 w 375"/>
                <a:gd name="T25" fmla="*/ 1 h 229"/>
                <a:gd name="T26" fmla="*/ 2 w 375"/>
                <a:gd name="T27" fmla="*/ 0 h 229"/>
                <a:gd name="T28" fmla="*/ 2 w 375"/>
                <a:gd name="T29" fmla="*/ 0 h 229"/>
                <a:gd name="T30" fmla="*/ 2 w 375"/>
                <a:gd name="T31" fmla="*/ 0 h 229"/>
                <a:gd name="T32" fmla="*/ 2 w 375"/>
                <a:gd name="T33" fmla="*/ 0 h 2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5"/>
                <a:gd name="T52" fmla="*/ 0 h 229"/>
                <a:gd name="T53" fmla="*/ 375 w 375"/>
                <a:gd name="T54" fmla="*/ 229 h 2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5" h="229">
                  <a:moveTo>
                    <a:pt x="318" y="0"/>
                  </a:moveTo>
                  <a:lnTo>
                    <a:pt x="301" y="4"/>
                  </a:lnTo>
                  <a:lnTo>
                    <a:pt x="262" y="16"/>
                  </a:lnTo>
                  <a:lnTo>
                    <a:pt x="206" y="33"/>
                  </a:lnTo>
                  <a:lnTo>
                    <a:pt x="146" y="56"/>
                  </a:lnTo>
                  <a:lnTo>
                    <a:pt x="84" y="82"/>
                  </a:lnTo>
                  <a:lnTo>
                    <a:pt x="35" y="111"/>
                  </a:lnTo>
                  <a:lnTo>
                    <a:pt x="2" y="138"/>
                  </a:lnTo>
                  <a:lnTo>
                    <a:pt x="0" y="167"/>
                  </a:lnTo>
                  <a:lnTo>
                    <a:pt x="51" y="217"/>
                  </a:lnTo>
                  <a:lnTo>
                    <a:pt x="123" y="229"/>
                  </a:lnTo>
                  <a:lnTo>
                    <a:pt x="202" y="206"/>
                  </a:lnTo>
                  <a:lnTo>
                    <a:pt x="280" y="163"/>
                  </a:lnTo>
                  <a:lnTo>
                    <a:pt x="340" y="109"/>
                  </a:lnTo>
                  <a:lnTo>
                    <a:pt x="375" y="58"/>
                  </a:lnTo>
                  <a:lnTo>
                    <a:pt x="371" y="18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C9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43" name="Freeform 24"/>
            <p:cNvSpPr>
              <a:spLocks/>
            </p:cNvSpPr>
            <p:nvPr/>
          </p:nvSpPr>
          <p:spPr bwMode="auto">
            <a:xfrm>
              <a:off x="3773" y="2666"/>
              <a:ext cx="124" cy="74"/>
            </a:xfrm>
            <a:custGeom>
              <a:avLst/>
              <a:gdLst>
                <a:gd name="T0" fmla="*/ 2 w 248"/>
                <a:gd name="T1" fmla="*/ 0 h 149"/>
                <a:gd name="T2" fmla="*/ 2 w 248"/>
                <a:gd name="T3" fmla="*/ 0 h 149"/>
                <a:gd name="T4" fmla="*/ 2 w 248"/>
                <a:gd name="T5" fmla="*/ 0 h 149"/>
                <a:gd name="T6" fmla="*/ 2 w 248"/>
                <a:gd name="T7" fmla="*/ 0 h 149"/>
                <a:gd name="T8" fmla="*/ 1 w 248"/>
                <a:gd name="T9" fmla="*/ 0 h 149"/>
                <a:gd name="T10" fmla="*/ 1 w 248"/>
                <a:gd name="T11" fmla="*/ 0 h 149"/>
                <a:gd name="T12" fmla="*/ 1 w 248"/>
                <a:gd name="T13" fmla="*/ 0 h 149"/>
                <a:gd name="T14" fmla="*/ 1 w 248"/>
                <a:gd name="T15" fmla="*/ 0 h 149"/>
                <a:gd name="T16" fmla="*/ 0 w 248"/>
                <a:gd name="T17" fmla="*/ 0 h 149"/>
                <a:gd name="T18" fmla="*/ 1 w 248"/>
                <a:gd name="T19" fmla="*/ 1 h 149"/>
                <a:gd name="T20" fmla="*/ 1 w 248"/>
                <a:gd name="T21" fmla="*/ 1 h 149"/>
                <a:gd name="T22" fmla="*/ 2 w 248"/>
                <a:gd name="T23" fmla="*/ 1 h 149"/>
                <a:gd name="T24" fmla="*/ 2 w 248"/>
                <a:gd name="T25" fmla="*/ 0 h 149"/>
                <a:gd name="T26" fmla="*/ 2 w 248"/>
                <a:gd name="T27" fmla="*/ 0 h 149"/>
                <a:gd name="T28" fmla="*/ 2 w 248"/>
                <a:gd name="T29" fmla="*/ 0 h 149"/>
                <a:gd name="T30" fmla="*/ 2 w 248"/>
                <a:gd name="T31" fmla="*/ 0 h 149"/>
                <a:gd name="T32" fmla="*/ 2 w 248"/>
                <a:gd name="T33" fmla="*/ 0 h 14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8"/>
                <a:gd name="T52" fmla="*/ 0 h 149"/>
                <a:gd name="T53" fmla="*/ 248 w 248"/>
                <a:gd name="T54" fmla="*/ 149 h 14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8" h="149">
                  <a:moveTo>
                    <a:pt x="210" y="0"/>
                  </a:moveTo>
                  <a:lnTo>
                    <a:pt x="198" y="2"/>
                  </a:lnTo>
                  <a:lnTo>
                    <a:pt x="173" y="9"/>
                  </a:lnTo>
                  <a:lnTo>
                    <a:pt x="136" y="19"/>
                  </a:lnTo>
                  <a:lnTo>
                    <a:pt x="95" y="36"/>
                  </a:lnTo>
                  <a:lnTo>
                    <a:pt x="54" y="52"/>
                  </a:lnTo>
                  <a:lnTo>
                    <a:pt x="21" y="71"/>
                  </a:lnTo>
                  <a:lnTo>
                    <a:pt x="2" y="91"/>
                  </a:lnTo>
                  <a:lnTo>
                    <a:pt x="0" y="110"/>
                  </a:lnTo>
                  <a:lnTo>
                    <a:pt x="35" y="143"/>
                  </a:lnTo>
                  <a:lnTo>
                    <a:pt x="82" y="149"/>
                  </a:lnTo>
                  <a:lnTo>
                    <a:pt x="134" y="133"/>
                  </a:lnTo>
                  <a:lnTo>
                    <a:pt x="186" y="106"/>
                  </a:lnTo>
                  <a:lnTo>
                    <a:pt x="225" y="71"/>
                  </a:lnTo>
                  <a:lnTo>
                    <a:pt x="248" y="36"/>
                  </a:lnTo>
                  <a:lnTo>
                    <a:pt x="245" y="9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FA9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44" name="Freeform 25"/>
            <p:cNvSpPr>
              <a:spLocks/>
            </p:cNvSpPr>
            <p:nvPr/>
          </p:nvSpPr>
          <p:spPr bwMode="auto">
            <a:xfrm>
              <a:off x="3791" y="2690"/>
              <a:ext cx="62" cy="38"/>
            </a:xfrm>
            <a:custGeom>
              <a:avLst/>
              <a:gdLst>
                <a:gd name="T0" fmla="*/ 1 w 124"/>
                <a:gd name="T1" fmla="*/ 0 h 76"/>
                <a:gd name="T2" fmla="*/ 1 w 124"/>
                <a:gd name="T3" fmla="*/ 0 h 76"/>
                <a:gd name="T4" fmla="*/ 1 w 124"/>
                <a:gd name="T5" fmla="*/ 1 h 76"/>
                <a:gd name="T6" fmla="*/ 1 w 124"/>
                <a:gd name="T7" fmla="*/ 1 h 76"/>
                <a:gd name="T8" fmla="*/ 1 w 124"/>
                <a:gd name="T9" fmla="*/ 1 h 76"/>
                <a:gd name="T10" fmla="*/ 1 w 124"/>
                <a:gd name="T11" fmla="*/ 1 h 76"/>
                <a:gd name="T12" fmla="*/ 1 w 124"/>
                <a:gd name="T13" fmla="*/ 1 h 76"/>
                <a:gd name="T14" fmla="*/ 0 w 124"/>
                <a:gd name="T15" fmla="*/ 1 h 76"/>
                <a:gd name="T16" fmla="*/ 0 w 124"/>
                <a:gd name="T17" fmla="*/ 1 h 76"/>
                <a:gd name="T18" fmla="*/ 1 w 124"/>
                <a:gd name="T19" fmla="*/ 1 h 76"/>
                <a:gd name="T20" fmla="*/ 1 w 124"/>
                <a:gd name="T21" fmla="*/ 1 h 76"/>
                <a:gd name="T22" fmla="*/ 1 w 124"/>
                <a:gd name="T23" fmla="*/ 1 h 76"/>
                <a:gd name="T24" fmla="*/ 1 w 124"/>
                <a:gd name="T25" fmla="*/ 1 h 76"/>
                <a:gd name="T26" fmla="*/ 1 w 124"/>
                <a:gd name="T27" fmla="*/ 1 h 76"/>
                <a:gd name="T28" fmla="*/ 1 w 124"/>
                <a:gd name="T29" fmla="*/ 1 h 76"/>
                <a:gd name="T30" fmla="*/ 1 w 124"/>
                <a:gd name="T31" fmla="*/ 1 h 76"/>
                <a:gd name="T32" fmla="*/ 1 w 124"/>
                <a:gd name="T33" fmla="*/ 0 h 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4"/>
                <a:gd name="T52" fmla="*/ 0 h 76"/>
                <a:gd name="T53" fmla="*/ 124 w 124"/>
                <a:gd name="T54" fmla="*/ 76 h 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4" h="76">
                  <a:moveTo>
                    <a:pt x="105" y="0"/>
                  </a:moveTo>
                  <a:lnTo>
                    <a:pt x="99" y="0"/>
                  </a:lnTo>
                  <a:lnTo>
                    <a:pt x="85" y="4"/>
                  </a:lnTo>
                  <a:lnTo>
                    <a:pt x="66" y="10"/>
                  </a:lnTo>
                  <a:lnTo>
                    <a:pt x="47" y="17"/>
                  </a:lnTo>
                  <a:lnTo>
                    <a:pt x="25" y="25"/>
                  </a:lnTo>
                  <a:lnTo>
                    <a:pt x="10" y="35"/>
                  </a:lnTo>
                  <a:lnTo>
                    <a:pt x="0" y="45"/>
                  </a:lnTo>
                  <a:lnTo>
                    <a:pt x="0" y="56"/>
                  </a:lnTo>
                  <a:lnTo>
                    <a:pt x="16" y="72"/>
                  </a:lnTo>
                  <a:lnTo>
                    <a:pt x="41" y="76"/>
                  </a:lnTo>
                  <a:lnTo>
                    <a:pt x="66" y="68"/>
                  </a:lnTo>
                  <a:lnTo>
                    <a:pt x="93" y="54"/>
                  </a:lnTo>
                  <a:lnTo>
                    <a:pt x="112" y="35"/>
                  </a:lnTo>
                  <a:lnTo>
                    <a:pt x="124" y="17"/>
                  </a:lnTo>
                  <a:lnTo>
                    <a:pt x="122" y="4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F78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45" name="Freeform 26"/>
            <p:cNvSpPr>
              <a:spLocks/>
            </p:cNvSpPr>
            <p:nvPr/>
          </p:nvSpPr>
          <p:spPr bwMode="auto">
            <a:xfrm>
              <a:off x="1892" y="3394"/>
              <a:ext cx="250" cy="152"/>
            </a:xfrm>
            <a:custGeom>
              <a:avLst/>
              <a:gdLst>
                <a:gd name="T0" fmla="*/ 4 w 498"/>
                <a:gd name="T1" fmla="*/ 0 h 305"/>
                <a:gd name="T2" fmla="*/ 4 w 498"/>
                <a:gd name="T3" fmla="*/ 0 h 305"/>
                <a:gd name="T4" fmla="*/ 3 w 498"/>
                <a:gd name="T5" fmla="*/ 0 h 305"/>
                <a:gd name="T6" fmla="*/ 3 w 498"/>
                <a:gd name="T7" fmla="*/ 0 h 305"/>
                <a:gd name="T8" fmla="*/ 2 w 498"/>
                <a:gd name="T9" fmla="*/ 0 h 305"/>
                <a:gd name="T10" fmla="*/ 1 w 498"/>
                <a:gd name="T11" fmla="*/ 0 h 305"/>
                <a:gd name="T12" fmla="*/ 1 w 498"/>
                <a:gd name="T13" fmla="*/ 1 h 305"/>
                <a:gd name="T14" fmla="*/ 1 w 498"/>
                <a:gd name="T15" fmla="*/ 1 h 305"/>
                <a:gd name="T16" fmla="*/ 0 w 498"/>
                <a:gd name="T17" fmla="*/ 1 h 305"/>
                <a:gd name="T18" fmla="*/ 1 w 498"/>
                <a:gd name="T19" fmla="*/ 2 h 305"/>
                <a:gd name="T20" fmla="*/ 2 w 498"/>
                <a:gd name="T21" fmla="*/ 2 h 305"/>
                <a:gd name="T22" fmla="*/ 3 w 498"/>
                <a:gd name="T23" fmla="*/ 2 h 305"/>
                <a:gd name="T24" fmla="*/ 3 w 498"/>
                <a:gd name="T25" fmla="*/ 1 h 305"/>
                <a:gd name="T26" fmla="*/ 4 w 498"/>
                <a:gd name="T27" fmla="*/ 1 h 305"/>
                <a:gd name="T28" fmla="*/ 4 w 498"/>
                <a:gd name="T29" fmla="*/ 0 h 305"/>
                <a:gd name="T30" fmla="*/ 4 w 498"/>
                <a:gd name="T31" fmla="*/ 0 h 305"/>
                <a:gd name="T32" fmla="*/ 4 w 498"/>
                <a:gd name="T33" fmla="*/ 0 h 30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98"/>
                <a:gd name="T52" fmla="*/ 0 h 305"/>
                <a:gd name="T53" fmla="*/ 498 w 498"/>
                <a:gd name="T54" fmla="*/ 305 h 30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98" h="305">
                  <a:moveTo>
                    <a:pt x="421" y="0"/>
                  </a:moveTo>
                  <a:lnTo>
                    <a:pt x="399" y="4"/>
                  </a:lnTo>
                  <a:lnTo>
                    <a:pt x="347" y="20"/>
                  </a:lnTo>
                  <a:lnTo>
                    <a:pt x="273" y="43"/>
                  </a:lnTo>
                  <a:lnTo>
                    <a:pt x="192" y="74"/>
                  </a:lnTo>
                  <a:lnTo>
                    <a:pt x="110" y="107"/>
                  </a:lnTo>
                  <a:lnTo>
                    <a:pt x="42" y="146"/>
                  </a:lnTo>
                  <a:lnTo>
                    <a:pt x="2" y="185"/>
                  </a:lnTo>
                  <a:lnTo>
                    <a:pt x="0" y="223"/>
                  </a:lnTo>
                  <a:lnTo>
                    <a:pt x="68" y="291"/>
                  </a:lnTo>
                  <a:lnTo>
                    <a:pt x="165" y="305"/>
                  </a:lnTo>
                  <a:lnTo>
                    <a:pt x="269" y="274"/>
                  </a:lnTo>
                  <a:lnTo>
                    <a:pt x="372" y="218"/>
                  </a:lnTo>
                  <a:lnTo>
                    <a:pt x="452" y="146"/>
                  </a:lnTo>
                  <a:lnTo>
                    <a:pt x="498" y="76"/>
                  </a:lnTo>
                  <a:lnTo>
                    <a:pt x="492" y="22"/>
                  </a:lnTo>
                  <a:lnTo>
                    <a:pt x="421" y="0"/>
                  </a:lnTo>
                  <a:close/>
                </a:path>
              </a:pathLst>
            </a:custGeom>
            <a:solidFill>
              <a:srgbClr val="FFA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46" name="Freeform 27"/>
            <p:cNvSpPr>
              <a:spLocks/>
            </p:cNvSpPr>
            <p:nvPr/>
          </p:nvSpPr>
          <p:spPr bwMode="auto">
            <a:xfrm>
              <a:off x="1912" y="3418"/>
              <a:ext cx="185" cy="113"/>
            </a:xfrm>
            <a:custGeom>
              <a:avLst/>
              <a:gdLst>
                <a:gd name="T0" fmla="*/ 3 w 370"/>
                <a:gd name="T1" fmla="*/ 0 h 227"/>
                <a:gd name="T2" fmla="*/ 3 w 370"/>
                <a:gd name="T3" fmla="*/ 0 h 227"/>
                <a:gd name="T4" fmla="*/ 3 w 370"/>
                <a:gd name="T5" fmla="*/ 0 h 227"/>
                <a:gd name="T6" fmla="*/ 1 w 370"/>
                <a:gd name="T7" fmla="*/ 0 h 227"/>
                <a:gd name="T8" fmla="*/ 1 w 370"/>
                <a:gd name="T9" fmla="*/ 0 h 227"/>
                <a:gd name="T10" fmla="*/ 1 w 370"/>
                <a:gd name="T11" fmla="*/ 0 h 227"/>
                <a:gd name="T12" fmla="*/ 1 w 370"/>
                <a:gd name="T13" fmla="*/ 0 h 227"/>
                <a:gd name="T14" fmla="*/ 1 w 370"/>
                <a:gd name="T15" fmla="*/ 1 h 227"/>
                <a:gd name="T16" fmla="*/ 0 w 370"/>
                <a:gd name="T17" fmla="*/ 1 h 227"/>
                <a:gd name="T18" fmla="*/ 1 w 370"/>
                <a:gd name="T19" fmla="*/ 1 h 227"/>
                <a:gd name="T20" fmla="*/ 1 w 370"/>
                <a:gd name="T21" fmla="*/ 1 h 227"/>
                <a:gd name="T22" fmla="*/ 1 w 370"/>
                <a:gd name="T23" fmla="*/ 1 h 227"/>
                <a:gd name="T24" fmla="*/ 3 w 370"/>
                <a:gd name="T25" fmla="*/ 1 h 227"/>
                <a:gd name="T26" fmla="*/ 3 w 370"/>
                <a:gd name="T27" fmla="*/ 0 h 227"/>
                <a:gd name="T28" fmla="*/ 3 w 370"/>
                <a:gd name="T29" fmla="*/ 0 h 227"/>
                <a:gd name="T30" fmla="*/ 3 w 370"/>
                <a:gd name="T31" fmla="*/ 0 h 227"/>
                <a:gd name="T32" fmla="*/ 3 w 370"/>
                <a:gd name="T33" fmla="*/ 0 h 22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0"/>
                <a:gd name="T52" fmla="*/ 0 h 227"/>
                <a:gd name="T53" fmla="*/ 370 w 370"/>
                <a:gd name="T54" fmla="*/ 227 h 22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0" h="227">
                  <a:moveTo>
                    <a:pt x="314" y="0"/>
                  </a:moveTo>
                  <a:lnTo>
                    <a:pt x="296" y="4"/>
                  </a:lnTo>
                  <a:lnTo>
                    <a:pt x="257" y="15"/>
                  </a:lnTo>
                  <a:lnTo>
                    <a:pt x="201" y="31"/>
                  </a:lnTo>
                  <a:lnTo>
                    <a:pt x="141" y="54"/>
                  </a:lnTo>
                  <a:lnTo>
                    <a:pt x="81" y="79"/>
                  </a:lnTo>
                  <a:lnTo>
                    <a:pt x="32" y="108"/>
                  </a:lnTo>
                  <a:lnTo>
                    <a:pt x="1" y="138"/>
                  </a:lnTo>
                  <a:lnTo>
                    <a:pt x="0" y="167"/>
                  </a:lnTo>
                  <a:lnTo>
                    <a:pt x="50" y="217"/>
                  </a:lnTo>
                  <a:lnTo>
                    <a:pt x="122" y="227"/>
                  </a:lnTo>
                  <a:lnTo>
                    <a:pt x="199" y="203"/>
                  </a:lnTo>
                  <a:lnTo>
                    <a:pt x="277" y="161"/>
                  </a:lnTo>
                  <a:lnTo>
                    <a:pt x="337" y="107"/>
                  </a:lnTo>
                  <a:lnTo>
                    <a:pt x="370" y="56"/>
                  </a:lnTo>
                  <a:lnTo>
                    <a:pt x="366" y="15"/>
                  </a:lnTo>
                  <a:lnTo>
                    <a:pt x="314" y="0"/>
                  </a:lnTo>
                  <a:close/>
                </a:path>
              </a:pathLst>
            </a:custGeom>
            <a:solidFill>
              <a:srgbClr val="FA9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47" name="Freeform 28"/>
            <p:cNvSpPr>
              <a:spLocks/>
            </p:cNvSpPr>
            <p:nvPr/>
          </p:nvSpPr>
          <p:spPr bwMode="auto">
            <a:xfrm>
              <a:off x="1930" y="3442"/>
              <a:ext cx="123" cy="75"/>
            </a:xfrm>
            <a:custGeom>
              <a:avLst/>
              <a:gdLst>
                <a:gd name="T0" fmla="*/ 1 w 247"/>
                <a:gd name="T1" fmla="*/ 0 h 150"/>
                <a:gd name="T2" fmla="*/ 1 w 247"/>
                <a:gd name="T3" fmla="*/ 1 h 150"/>
                <a:gd name="T4" fmla="*/ 1 w 247"/>
                <a:gd name="T5" fmla="*/ 1 h 150"/>
                <a:gd name="T6" fmla="*/ 1 w 247"/>
                <a:gd name="T7" fmla="*/ 1 h 150"/>
                <a:gd name="T8" fmla="*/ 0 w 247"/>
                <a:gd name="T9" fmla="*/ 1 h 150"/>
                <a:gd name="T10" fmla="*/ 0 w 247"/>
                <a:gd name="T11" fmla="*/ 1 h 150"/>
                <a:gd name="T12" fmla="*/ 0 w 247"/>
                <a:gd name="T13" fmla="*/ 1 h 150"/>
                <a:gd name="T14" fmla="*/ 0 w 247"/>
                <a:gd name="T15" fmla="*/ 1 h 150"/>
                <a:gd name="T16" fmla="*/ 0 w 247"/>
                <a:gd name="T17" fmla="*/ 1 h 150"/>
                <a:gd name="T18" fmla="*/ 0 w 247"/>
                <a:gd name="T19" fmla="*/ 1 h 150"/>
                <a:gd name="T20" fmla="*/ 0 w 247"/>
                <a:gd name="T21" fmla="*/ 1 h 150"/>
                <a:gd name="T22" fmla="*/ 1 w 247"/>
                <a:gd name="T23" fmla="*/ 1 h 150"/>
                <a:gd name="T24" fmla="*/ 1 w 247"/>
                <a:gd name="T25" fmla="*/ 1 h 150"/>
                <a:gd name="T26" fmla="*/ 1 w 247"/>
                <a:gd name="T27" fmla="*/ 1 h 150"/>
                <a:gd name="T28" fmla="*/ 1 w 247"/>
                <a:gd name="T29" fmla="*/ 1 h 150"/>
                <a:gd name="T30" fmla="*/ 1 w 247"/>
                <a:gd name="T31" fmla="*/ 1 h 150"/>
                <a:gd name="T32" fmla="*/ 1 w 247"/>
                <a:gd name="T33" fmla="*/ 0 h 15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7"/>
                <a:gd name="T52" fmla="*/ 0 h 150"/>
                <a:gd name="T53" fmla="*/ 247 w 247"/>
                <a:gd name="T54" fmla="*/ 150 h 15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7" h="150">
                  <a:moveTo>
                    <a:pt x="210" y="0"/>
                  </a:moveTo>
                  <a:lnTo>
                    <a:pt x="198" y="2"/>
                  </a:lnTo>
                  <a:lnTo>
                    <a:pt x="173" y="10"/>
                  </a:lnTo>
                  <a:lnTo>
                    <a:pt x="134" y="20"/>
                  </a:lnTo>
                  <a:lnTo>
                    <a:pt x="95" y="37"/>
                  </a:lnTo>
                  <a:lnTo>
                    <a:pt x="53" y="53"/>
                  </a:lnTo>
                  <a:lnTo>
                    <a:pt x="22" y="72"/>
                  </a:lnTo>
                  <a:lnTo>
                    <a:pt x="0" y="92"/>
                  </a:lnTo>
                  <a:lnTo>
                    <a:pt x="0" y="111"/>
                  </a:lnTo>
                  <a:lnTo>
                    <a:pt x="33" y="144"/>
                  </a:lnTo>
                  <a:lnTo>
                    <a:pt x="80" y="150"/>
                  </a:lnTo>
                  <a:lnTo>
                    <a:pt x="132" y="134"/>
                  </a:lnTo>
                  <a:lnTo>
                    <a:pt x="185" y="107"/>
                  </a:lnTo>
                  <a:lnTo>
                    <a:pt x="223" y="72"/>
                  </a:lnTo>
                  <a:lnTo>
                    <a:pt x="247" y="37"/>
                  </a:lnTo>
                  <a:lnTo>
                    <a:pt x="245" y="10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F5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48" name="Freeform 29"/>
            <p:cNvSpPr>
              <a:spLocks/>
            </p:cNvSpPr>
            <p:nvPr/>
          </p:nvSpPr>
          <p:spPr bwMode="auto">
            <a:xfrm>
              <a:off x="1949" y="3466"/>
              <a:ext cx="61" cy="37"/>
            </a:xfrm>
            <a:custGeom>
              <a:avLst/>
              <a:gdLst>
                <a:gd name="T0" fmla="*/ 1 w 122"/>
                <a:gd name="T1" fmla="*/ 0 h 74"/>
                <a:gd name="T2" fmla="*/ 1 w 122"/>
                <a:gd name="T3" fmla="*/ 0 h 74"/>
                <a:gd name="T4" fmla="*/ 1 w 122"/>
                <a:gd name="T5" fmla="*/ 1 h 74"/>
                <a:gd name="T6" fmla="*/ 1 w 122"/>
                <a:gd name="T7" fmla="*/ 1 h 74"/>
                <a:gd name="T8" fmla="*/ 1 w 122"/>
                <a:gd name="T9" fmla="*/ 1 h 74"/>
                <a:gd name="T10" fmla="*/ 1 w 122"/>
                <a:gd name="T11" fmla="*/ 1 h 74"/>
                <a:gd name="T12" fmla="*/ 1 w 122"/>
                <a:gd name="T13" fmla="*/ 1 h 74"/>
                <a:gd name="T14" fmla="*/ 0 w 122"/>
                <a:gd name="T15" fmla="*/ 1 h 74"/>
                <a:gd name="T16" fmla="*/ 0 w 122"/>
                <a:gd name="T17" fmla="*/ 1 h 74"/>
                <a:gd name="T18" fmla="*/ 1 w 122"/>
                <a:gd name="T19" fmla="*/ 1 h 74"/>
                <a:gd name="T20" fmla="*/ 1 w 122"/>
                <a:gd name="T21" fmla="*/ 1 h 74"/>
                <a:gd name="T22" fmla="*/ 1 w 122"/>
                <a:gd name="T23" fmla="*/ 1 h 74"/>
                <a:gd name="T24" fmla="*/ 1 w 122"/>
                <a:gd name="T25" fmla="*/ 1 h 74"/>
                <a:gd name="T26" fmla="*/ 1 w 122"/>
                <a:gd name="T27" fmla="*/ 1 h 74"/>
                <a:gd name="T28" fmla="*/ 1 w 122"/>
                <a:gd name="T29" fmla="*/ 1 h 74"/>
                <a:gd name="T30" fmla="*/ 1 w 122"/>
                <a:gd name="T31" fmla="*/ 1 h 74"/>
                <a:gd name="T32" fmla="*/ 1 w 122"/>
                <a:gd name="T33" fmla="*/ 0 h 7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2"/>
                <a:gd name="T52" fmla="*/ 0 h 74"/>
                <a:gd name="T53" fmla="*/ 122 w 122"/>
                <a:gd name="T54" fmla="*/ 74 h 7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2" h="74">
                  <a:moveTo>
                    <a:pt x="103" y="0"/>
                  </a:moveTo>
                  <a:lnTo>
                    <a:pt x="97" y="0"/>
                  </a:lnTo>
                  <a:lnTo>
                    <a:pt x="84" y="4"/>
                  </a:lnTo>
                  <a:lnTo>
                    <a:pt x="66" y="10"/>
                  </a:lnTo>
                  <a:lnTo>
                    <a:pt x="47" y="17"/>
                  </a:lnTo>
                  <a:lnTo>
                    <a:pt x="25" y="25"/>
                  </a:lnTo>
                  <a:lnTo>
                    <a:pt x="10" y="35"/>
                  </a:lnTo>
                  <a:lnTo>
                    <a:pt x="0" y="44"/>
                  </a:lnTo>
                  <a:lnTo>
                    <a:pt x="0" y="54"/>
                  </a:lnTo>
                  <a:lnTo>
                    <a:pt x="16" y="70"/>
                  </a:lnTo>
                  <a:lnTo>
                    <a:pt x="39" y="74"/>
                  </a:lnTo>
                  <a:lnTo>
                    <a:pt x="64" y="66"/>
                  </a:lnTo>
                  <a:lnTo>
                    <a:pt x="91" y="52"/>
                  </a:lnTo>
                  <a:lnTo>
                    <a:pt x="111" y="33"/>
                  </a:lnTo>
                  <a:lnTo>
                    <a:pt x="122" y="17"/>
                  </a:lnTo>
                  <a:lnTo>
                    <a:pt x="120" y="4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06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49" name="Freeform 30"/>
            <p:cNvSpPr>
              <a:spLocks/>
            </p:cNvSpPr>
            <p:nvPr/>
          </p:nvSpPr>
          <p:spPr bwMode="auto">
            <a:xfrm>
              <a:off x="2112" y="3195"/>
              <a:ext cx="425" cy="211"/>
            </a:xfrm>
            <a:custGeom>
              <a:avLst/>
              <a:gdLst>
                <a:gd name="T0" fmla="*/ 0 w 851"/>
                <a:gd name="T1" fmla="*/ 2 h 423"/>
                <a:gd name="T2" fmla="*/ 0 w 851"/>
                <a:gd name="T3" fmla="*/ 2 h 423"/>
                <a:gd name="T4" fmla="*/ 1 w 851"/>
                <a:gd name="T5" fmla="*/ 1 h 423"/>
                <a:gd name="T6" fmla="*/ 2 w 851"/>
                <a:gd name="T7" fmla="*/ 1 h 423"/>
                <a:gd name="T8" fmla="*/ 3 w 851"/>
                <a:gd name="T9" fmla="*/ 0 h 423"/>
                <a:gd name="T10" fmla="*/ 4 w 851"/>
                <a:gd name="T11" fmla="*/ 0 h 423"/>
                <a:gd name="T12" fmla="*/ 5 w 851"/>
                <a:gd name="T13" fmla="*/ 0 h 423"/>
                <a:gd name="T14" fmla="*/ 6 w 851"/>
                <a:gd name="T15" fmla="*/ 0 h 423"/>
                <a:gd name="T16" fmla="*/ 6 w 851"/>
                <a:gd name="T17" fmla="*/ 0 h 423"/>
                <a:gd name="T18" fmla="*/ 6 w 851"/>
                <a:gd name="T19" fmla="*/ 0 h 423"/>
                <a:gd name="T20" fmla="*/ 5 w 851"/>
                <a:gd name="T21" fmla="*/ 1 h 423"/>
                <a:gd name="T22" fmla="*/ 4 w 851"/>
                <a:gd name="T23" fmla="*/ 2 h 423"/>
                <a:gd name="T24" fmla="*/ 2 w 851"/>
                <a:gd name="T25" fmla="*/ 2 h 423"/>
                <a:gd name="T26" fmla="*/ 1 w 851"/>
                <a:gd name="T27" fmla="*/ 3 h 423"/>
                <a:gd name="T28" fmla="*/ 0 w 851"/>
                <a:gd name="T29" fmla="*/ 3 h 423"/>
                <a:gd name="T30" fmla="*/ 0 w 851"/>
                <a:gd name="T31" fmla="*/ 3 h 423"/>
                <a:gd name="T32" fmla="*/ 0 w 851"/>
                <a:gd name="T33" fmla="*/ 2 h 4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51"/>
                <a:gd name="T52" fmla="*/ 0 h 423"/>
                <a:gd name="T53" fmla="*/ 851 w 851"/>
                <a:gd name="T54" fmla="*/ 423 h 42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51" h="423">
                  <a:moveTo>
                    <a:pt x="74" y="302"/>
                  </a:moveTo>
                  <a:lnTo>
                    <a:pt x="105" y="285"/>
                  </a:lnTo>
                  <a:lnTo>
                    <a:pt x="190" y="242"/>
                  </a:lnTo>
                  <a:lnTo>
                    <a:pt x="310" y="184"/>
                  </a:lnTo>
                  <a:lnTo>
                    <a:pt x="450" y="122"/>
                  </a:lnTo>
                  <a:lnTo>
                    <a:pt x="590" y="62"/>
                  </a:lnTo>
                  <a:lnTo>
                    <a:pt x="716" y="19"/>
                  </a:lnTo>
                  <a:lnTo>
                    <a:pt x="807" y="0"/>
                  </a:lnTo>
                  <a:lnTo>
                    <a:pt x="851" y="19"/>
                  </a:lnTo>
                  <a:lnTo>
                    <a:pt x="826" y="126"/>
                  </a:lnTo>
                  <a:lnTo>
                    <a:pt x="712" y="229"/>
                  </a:lnTo>
                  <a:lnTo>
                    <a:pt x="543" y="316"/>
                  </a:lnTo>
                  <a:lnTo>
                    <a:pt x="353" y="382"/>
                  </a:lnTo>
                  <a:lnTo>
                    <a:pt x="175" y="419"/>
                  </a:lnTo>
                  <a:lnTo>
                    <a:pt x="47" y="423"/>
                  </a:lnTo>
                  <a:lnTo>
                    <a:pt x="0" y="386"/>
                  </a:lnTo>
                  <a:lnTo>
                    <a:pt x="74" y="302"/>
                  </a:lnTo>
                  <a:close/>
                </a:path>
              </a:pathLst>
            </a:custGeom>
            <a:solidFill>
              <a:srgbClr val="FFA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50" name="Freeform 31"/>
            <p:cNvSpPr>
              <a:spLocks/>
            </p:cNvSpPr>
            <p:nvPr/>
          </p:nvSpPr>
          <p:spPr bwMode="auto">
            <a:xfrm>
              <a:off x="2190" y="3213"/>
              <a:ext cx="319" cy="159"/>
            </a:xfrm>
            <a:custGeom>
              <a:avLst/>
              <a:gdLst>
                <a:gd name="T0" fmla="*/ 1 w 638"/>
                <a:gd name="T1" fmla="*/ 1 h 318"/>
                <a:gd name="T2" fmla="*/ 1 w 638"/>
                <a:gd name="T3" fmla="*/ 1 h 318"/>
                <a:gd name="T4" fmla="*/ 1 w 638"/>
                <a:gd name="T5" fmla="*/ 1 h 318"/>
                <a:gd name="T6" fmla="*/ 1 w 638"/>
                <a:gd name="T7" fmla="*/ 1 h 318"/>
                <a:gd name="T8" fmla="*/ 2 w 638"/>
                <a:gd name="T9" fmla="*/ 1 h 318"/>
                <a:gd name="T10" fmla="*/ 3 w 638"/>
                <a:gd name="T11" fmla="*/ 1 h 318"/>
                <a:gd name="T12" fmla="*/ 5 w 638"/>
                <a:gd name="T13" fmla="*/ 1 h 318"/>
                <a:gd name="T14" fmla="*/ 5 w 638"/>
                <a:gd name="T15" fmla="*/ 0 h 318"/>
                <a:gd name="T16" fmla="*/ 5 w 638"/>
                <a:gd name="T17" fmla="*/ 1 h 318"/>
                <a:gd name="T18" fmla="*/ 5 w 638"/>
                <a:gd name="T19" fmla="*/ 1 h 318"/>
                <a:gd name="T20" fmla="*/ 5 w 638"/>
                <a:gd name="T21" fmla="*/ 1 h 318"/>
                <a:gd name="T22" fmla="*/ 3 w 638"/>
                <a:gd name="T23" fmla="*/ 1 h 318"/>
                <a:gd name="T24" fmla="*/ 2 w 638"/>
                <a:gd name="T25" fmla="*/ 2 h 318"/>
                <a:gd name="T26" fmla="*/ 1 w 638"/>
                <a:gd name="T27" fmla="*/ 2 h 318"/>
                <a:gd name="T28" fmla="*/ 1 w 638"/>
                <a:gd name="T29" fmla="*/ 2 h 318"/>
                <a:gd name="T30" fmla="*/ 0 w 638"/>
                <a:gd name="T31" fmla="*/ 2 h 318"/>
                <a:gd name="T32" fmla="*/ 1 w 638"/>
                <a:gd name="T33" fmla="*/ 1 h 3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38"/>
                <a:gd name="T52" fmla="*/ 0 h 318"/>
                <a:gd name="T53" fmla="*/ 638 w 638"/>
                <a:gd name="T54" fmla="*/ 318 h 3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38" h="318">
                  <a:moveTo>
                    <a:pt x="54" y="227"/>
                  </a:moveTo>
                  <a:lnTo>
                    <a:pt x="78" y="213"/>
                  </a:lnTo>
                  <a:lnTo>
                    <a:pt x="142" y="182"/>
                  </a:lnTo>
                  <a:lnTo>
                    <a:pt x="231" y="138"/>
                  </a:lnTo>
                  <a:lnTo>
                    <a:pt x="338" y="91"/>
                  </a:lnTo>
                  <a:lnTo>
                    <a:pt x="440" y="46"/>
                  </a:lnTo>
                  <a:lnTo>
                    <a:pt x="535" y="15"/>
                  </a:lnTo>
                  <a:lnTo>
                    <a:pt x="605" y="0"/>
                  </a:lnTo>
                  <a:lnTo>
                    <a:pt x="638" y="15"/>
                  </a:lnTo>
                  <a:lnTo>
                    <a:pt x="619" y="95"/>
                  </a:lnTo>
                  <a:lnTo>
                    <a:pt x="533" y="170"/>
                  </a:lnTo>
                  <a:lnTo>
                    <a:pt x="405" y="236"/>
                  </a:lnTo>
                  <a:lnTo>
                    <a:pt x="264" y="287"/>
                  </a:lnTo>
                  <a:lnTo>
                    <a:pt x="130" y="314"/>
                  </a:lnTo>
                  <a:lnTo>
                    <a:pt x="33" y="318"/>
                  </a:lnTo>
                  <a:lnTo>
                    <a:pt x="0" y="289"/>
                  </a:lnTo>
                  <a:lnTo>
                    <a:pt x="54" y="227"/>
                  </a:lnTo>
                  <a:close/>
                </a:path>
              </a:pathLst>
            </a:custGeom>
            <a:solidFill>
              <a:srgbClr val="FC9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51" name="Freeform 32"/>
            <p:cNvSpPr>
              <a:spLocks/>
            </p:cNvSpPr>
            <p:nvPr/>
          </p:nvSpPr>
          <p:spPr bwMode="auto">
            <a:xfrm>
              <a:off x="2269" y="3232"/>
              <a:ext cx="211" cy="106"/>
            </a:xfrm>
            <a:custGeom>
              <a:avLst/>
              <a:gdLst>
                <a:gd name="T0" fmla="*/ 0 w 423"/>
                <a:gd name="T1" fmla="*/ 2 h 211"/>
                <a:gd name="T2" fmla="*/ 0 w 423"/>
                <a:gd name="T3" fmla="*/ 2 h 211"/>
                <a:gd name="T4" fmla="*/ 0 w 423"/>
                <a:gd name="T5" fmla="*/ 1 h 211"/>
                <a:gd name="T6" fmla="*/ 1 w 423"/>
                <a:gd name="T7" fmla="*/ 1 h 211"/>
                <a:gd name="T8" fmla="*/ 1 w 423"/>
                <a:gd name="T9" fmla="*/ 1 h 211"/>
                <a:gd name="T10" fmla="*/ 2 w 423"/>
                <a:gd name="T11" fmla="*/ 1 h 211"/>
                <a:gd name="T12" fmla="*/ 2 w 423"/>
                <a:gd name="T13" fmla="*/ 1 h 211"/>
                <a:gd name="T14" fmla="*/ 3 w 423"/>
                <a:gd name="T15" fmla="*/ 0 h 211"/>
                <a:gd name="T16" fmla="*/ 3 w 423"/>
                <a:gd name="T17" fmla="*/ 1 h 211"/>
                <a:gd name="T18" fmla="*/ 3 w 423"/>
                <a:gd name="T19" fmla="*/ 1 h 211"/>
                <a:gd name="T20" fmla="*/ 2 w 423"/>
                <a:gd name="T21" fmla="*/ 1 h 211"/>
                <a:gd name="T22" fmla="*/ 2 w 423"/>
                <a:gd name="T23" fmla="*/ 2 h 211"/>
                <a:gd name="T24" fmla="*/ 1 w 423"/>
                <a:gd name="T25" fmla="*/ 2 h 211"/>
                <a:gd name="T26" fmla="*/ 0 w 423"/>
                <a:gd name="T27" fmla="*/ 2 h 211"/>
                <a:gd name="T28" fmla="*/ 0 w 423"/>
                <a:gd name="T29" fmla="*/ 2 h 211"/>
                <a:gd name="T30" fmla="*/ 0 w 423"/>
                <a:gd name="T31" fmla="*/ 2 h 211"/>
                <a:gd name="T32" fmla="*/ 0 w 423"/>
                <a:gd name="T33" fmla="*/ 2 h 21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23"/>
                <a:gd name="T52" fmla="*/ 0 h 211"/>
                <a:gd name="T53" fmla="*/ 423 w 423"/>
                <a:gd name="T54" fmla="*/ 211 h 21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23" h="211">
                  <a:moveTo>
                    <a:pt x="39" y="153"/>
                  </a:moveTo>
                  <a:lnTo>
                    <a:pt x="53" y="143"/>
                  </a:lnTo>
                  <a:lnTo>
                    <a:pt x="95" y="122"/>
                  </a:lnTo>
                  <a:lnTo>
                    <a:pt x="153" y="93"/>
                  </a:lnTo>
                  <a:lnTo>
                    <a:pt x="225" y="62"/>
                  </a:lnTo>
                  <a:lnTo>
                    <a:pt x="293" y="31"/>
                  </a:lnTo>
                  <a:lnTo>
                    <a:pt x="355" y="9"/>
                  </a:lnTo>
                  <a:lnTo>
                    <a:pt x="400" y="0"/>
                  </a:lnTo>
                  <a:lnTo>
                    <a:pt x="423" y="9"/>
                  </a:lnTo>
                  <a:lnTo>
                    <a:pt x="411" y="62"/>
                  </a:lnTo>
                  <a:lnTo>
                    <a:pt x="353" y="114"/>
                  </a:lnTo>
                  <a:lnTo>
                    <a:pt x="268" y="157"/>
                  </a:lnTo>
                  <a:lnTo>
                    <a:pt x="175" y="192"/>
                  </a:lnTo>
                  <a:lnTo>
                    <a:pt x="87" y="209"/>
                  </a:lnTo>
                  <a:lnTo>
                    <a:pt x="23" y="211"/>
                  </a:lnTo>
                  <a:lnTo>
                    <a:pt x="0" y="194"/>
                  </a:lnTo>
                  <a:lnTo>
                    <a:pt x="39" y="153"/>
                  </a:lnTo>
                  <a:close/>
                </a:path>
              </a:pathLst>
            </a:custGeom>
            <a:solidFill>
              <a:srgbClr val="FA9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52" name="Freeform 33"/>
            <p:cNvSpPr>
              <a:spLocks/>
            </p:cNvSpPr>
            <p:nvPr/>
          </p:nvSpPr>
          <p:spPr bwMode="auto">
            <a:xfrm>
              <a:off x="2346" y="3250"/>
              <a:ext cx="106" cy="53"/>
            </a:xfrm>
            <a:custGeom>
              <a:avLst/>
              <a:gdLst>
                <a:gd name="T0" fmla="*/ 1 w 212"/>
                <a:gd name="T1" fmla="*/ 1 h 104"/>
                <a:gd name="T2" fmla="*/ 1 w 212"/>
                <a:gd name="T3" fmla="*/ 1 h 104"/>
                <a:gd name="T4" fmla="*/ 1 w 212"/>
                <a:gd name="T5" fmla="*/ 1 h 104"/>
                <a:gd name="T6" fmla="*/ 1 w 212"/>
                <a:gd name="T7" fmla="*/ 1 h 104"/>
                <a:gd name="T8" fmla="*/ 1 w 212"/>
                <a:gd name="T9" fmla="*/ 1 h 104"/>
                <a:gd name="T10" fmla="*/ 2 w 212"/>
                <a:gd name="T11" fmla="*/ 1 h 104"/>
                <a:gd name="T12" fmla="*/ 2 w 212"/>
                <a:gd name="T13" fmla="*/ 1 h 104"/>
                <a:gd name="T14" fmla="*/ 2 w 212"/>
                <a:gd name="T15" fmla="*/ 0 h 104"/>
                <a:gd name="T16" fmla="*/ 2 w 212"/>
                <a:gd name="T17" fmla="*/ 1 h 104"/>
                <a:gd name="T18" fmla="*/ 2 w 212"/>
                <a:gd name="T19" fmla="*/ 1 h 104"/>
                <a:gd name="T20" fmla="*/ 2 w 212"/>
                <a:gd name="T21" fmla="*/ 1 h 104"/>
                <a:gd name="T22" fmla="*/ 2 w 212"/>
                <a:gd name="T23" fmla="*/ 1 h 104"/>
                <a:gd name="T24" fmla="*/ 1 w 212"/>
                <a:gd name="T25" fmla="*/ 1 h 104"/>
                <a:gd name="T26" fmla="*/ 1 w 212"/>
                <a:gd name="T27" fmla="*/ 1 h 104"/>
                <a:gd name="T28" fmla="*/ 1 w 212"/>
                <a:gd name="T29" fmla="*/ 1 h 104"/>
                <a:gd name="T30" fmla="*/ 0 w 212"/>
                <a:gd name="T31" fmla="*/ 1 h 104"/>
                <a:gd name="T32" fmla="*/ 1 w 212"/>
                <a:gd name="T33" fmla="*/ 1 h 1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12"/>
                <a:gd name="T52" fmla="*/ 0 h 104"/>
                <a:gd name="T53" fmla="*/ 212 w 212"/>
                <a:gd name="T54" fmla="*/ 104 h 10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12" h="104">
                  <a:moveTo>
                    <a:pt x="20" y="75"/>
                  </a:moveTo>
                  <a:lnTo>
                    <a:pt x="26" y="69"/>
                  </a:lnTo>
                  <a:lnTo>
                    <a:pt x="47" y="60"/>
                  </a:lnTo>
                  <a:lnTo>
                    <a:pt x="76" y="44"/>
                  </a:lnTo>
                  <a:lnTo>
                    <a:pt x="113" y="31"/>
                  </a:lnTo>
                  <a:lnTo>
                    <a:pt x="146" y="13"/>
                  </a:lnTo>
                  <a:lnTo>
                    <a:pt x="177" y="3"/>
                  </a:lnTo>
                  <a:lnTo>
                    <a:pt x="200" y="0"/>
                  </a:lnTo>
                  <a:lnTo>
                    <a:pt x="212" y="5"/>
                  </a:lnTo>
                  <a:lnTo>
                    <a:pt x="204" y="31"/>
                  </a:lnTo>
                  <a:lnTo>
                    <a:pt x="175" y="56"/>
                  </a:lnTo>
                  <a:lnTo>
                    <a:pt x="134" y="77"/>
                  </a:lnTo>
                  <a:lnTo>
                    <a:pt x="88" y="95"/>
                  </a:lnTo>
                  <a:lnTo>
                    <a:pt x="43" y="102"/>
                  </a:lnTo>
                  <a:lnTo>
                    <a:pt x="12" y="104"/>
                  </a:lnTo>
                  <a:lnTo>
                    <a:pt x="0" y="95"/>
                  </a:lnTo>
                  <a:lnTo>
                    <a:pt x="20" y="75"/>
                  </a:lnTo>
                  <a:close/>
                </a:path>
              </a:pathLst>
            </a:custGeom>
            <a:solidFill>
              <a:srgbClr val="F78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53" name="Freeform 34"/>
            <p:cNvSpPr>
              <a:spLocks/>
            </p:cNvSpPr>
            <p:nvPr/>
          </p:nvSpPr>
          <p:spPr bwMode="auto">
            <a:xfrm>
              <a:off x="2383" y="2754"/>
              <a:ext cx="730" cy="301"/>
            </a:xfrm>
            <a:custGeom>
              <a:avLst/>
              <a:gdLst>
                <a:gd name="T0" fmla="*/ 11 w 1460"/>
                <a:gd name="T1" fmla="*/ 0 h 603"/>
                <a:gd name="T2" fmla="*/ 10 w 1460"/>
                <a:gd name="T3" fmla="*/ 0 h 603"/>
                <a:gd name="T4" fmla="*/ 9 w 1460"/>
                <a:gd name="T5" fmla="*/ 0 h 603"/>
                <a:gd name="T6" fmla="*/ 6 w 1460"/>
                <a:gd name="T7" fmla="*/ 1 h 603"/>
                <a:gd name="T8" fmla="*/ 5 w 1460"/>
                <a:gd name="T9" fmla="*/ 1 h 603"/>
                <a:gd name="T10" fmla="*/ 3 w 1460"/>
                <a:gd name="T11" fmla="*/ 2 h 603"/>
                <a:gd name="T12" fmla="*/ 1 w 1460"/>
                <a:gd name="T13" fmla="*/ 3 h 603"/>
                <a:gd name="T14" fmla="*/ 1 w 1460"/>
                <a:gd name="T15" fmla="*/ 3 h 603"/>
                <a:gd name="T16" fmla="*/ 0 w 1460"/>
                <a:gd name="T17" fmla="*/ 4 h 603"/>
                <a:gd name="T18" fmla="*/ 1 w 1460"/>
                <a:gd name="T19" fmla="*/ 4 h 603"/>
                <a:gd name="T20" fmla="*/ 3 w 1460"/>
                <a:gd name="T21" fmla="*/ 4 h 603"/>
                <a:gd name="T22" fmla="*/ 6 w 1460"/>
                <a:gd name="T23" fmla="*/ 3 h 603"/>
                <a:gd name="T24" fmla="*/ 7 w 1460"/>
                <a:gd name="T25" fmla="*/ 2 h 603"/>
                <a:gd name="T26" fmla="*/ 10 w 1460"/>
                <a:gd name="T27" fmla="*/ 1 h 603"/>
                <a:gd name="T28" fmla="*/ 11 w 1460"/>
                <a:gd name="T29" fmla="*/ 0 h 603"/>
                <a:gd name="T30" fmla="*/ 11 w 1460"/>
                <a:gd name="T31" fmla="*/ 0 h 603"/>
                <a:gd name="T32" fmla="*/ 11 w 1460"/>
                <a:gd name="T33" fmla="*/ 0 h 60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60"/>
                <a:gd name="T52" fmla="*/ 0 h 603"/>
                <a:gd name="T53" fmla="*/ 1460 w 1460"/>
                <a:gd name="T54" fmla="*/ 603 h 60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60" h="603">
                  <a:moveTo>
                    <a:pt x="1292" y="14"/>
                  </a:moveTo>
                  <a:lnTo>
                    <a:pt x="1233" y="31"/>
                  </a:lnTo>
                  <a:lnTo>
                    <a:pt x="1082" y="83"/>
                  </a:lnTo>
                  <a:lnTo>
                    <a:pt x="869" y="157"/>
                  </a:lnTo>
                  <a:lnTo>
                    <a:pt x="628" y="248"/>
                  </a:lnTo>
                  <a:lnTo>
                    <a:pt x="388" y="341"/>
                  </a:lnTo>
                  <a:lnTo>
                    <a:pt x="182" y="430"/>
                  </a:lnTo>
                  <a:lnTo>
                    <a:pt x="41" y="504"/>
                  </a:lnTo>
                  <a:lnTo>
                    <a:pt x="0" y="556"/>
                  </a:lnTo>
                  <a:lnTo>
                    <a:pt x="124" y="603"/>
                  </a:lnTo>
                  <a:lnTo>
                    <a:pt x="367" y="564"/>
                  </a:lnTo>
                  <a:lnTo>
                    <a:pt x="669" y="461"/>
                  </a:lnTo>
                  <a:lnTo>
                    <a:pt x="985" y="328"/>
                  </a:lnTo>
                  <a:lnTo>
                    <a:pt x="1255" y="186"/>
                  </a:lnTo>
                  <a:lnTo>
                    <a:pt x="1431" y="68"/>
                  </a:lnTo>
                  <a:lnTo>
                    <a:pt x="1460" y="0"/>
                  </a:lnTo>
                  <a:lnTo>
                    <a:pt x="1292" y="14"/>
                  </a:lnTo>
                  <a:close/>
                </a:path>
              </a:pathLst>
            </a:custGeom>
            <a:solidFill>
              <a:srgbClr val="FF9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54" name="Freeform 35"/>
            <p:cNvSpPr>
              <a:spLocks/>
            </p:cNvSpPr>
            <p:nvPr/>
          </p:nvSpPr>
          <p:spPr bwMode="auto">
            <a:xfrm>
              <a:off x="2435" y="2808"/>
              <a:ext cx="548" cy="225"/>
            </a:xfrm>
            <a:custGeom>
              <a:avLst/>
              <a:gdLst>
                <a:gd name="T0" fmla="*/ 7 w 1096"/>
                <a:gd name="T1" fmla="*/ 1 h 449"/>
                <a:gd name="T2" fmla="*/ 7 w 1096"/>
                <a:gd name="T3" fmla="*/ 1 h 449"/>
                <a:gd name="T4" fmla="*/ 6 w 1096"/>
                <a:gd name="T5" fmla="*/ 1 h 449"/>
                <a:gd name="T6" fmla="*/ 5 w 1096"/>
                <a:gd name="T7" fmla="*/ 1 h 449"/>
                <a:gd name="T8" fmla="*/ 3 w 1096"/>
                <a:gd name="T9" fmla="*/ 2 h 449"/>
                <a:gd name="T10" fmla="*/ 2 w 1096"/>
                <a:gd name="T11" fmla="*/ 2 h 449"/>
                <a:gd name="T12" fmla="*/ 1 w 1096"/>
                <a:gd name="T13" fmla="*/ 3 h 449"/>
                <a:gd name="T14" fmla="*/ 1 w 1096"/>
                <a:gd name="T15" fmla="*/ 3 h 449"/>
                <a:gd name="T16" fmla="*/ 0 w 1096"/>
                <a:gd name="T17" fmla="*/ 4 h 449"/>
                <a:gd name="T18" fmla="*/ 1 w 1096"/>
                <a:gd name="T19" fmla="*/ 4 h 449"/>
                <a:gd name="T20" fmla="*/ 2 w 1096"/>
                <a:gd name="T21" fmla="*/ 4 h 449"/>
                <a:gd name="T22" fmla="*/ 3 w 1096"/>
                <a:gd name="T23" fmla="*/ 3 h 449"/>
                <a:gd name="T24" fmla="*/ 5 w 1096"/>
                <a:gd name="T25" fmla="*/ 2 h 449"/>
                <a:gd name="T26" fmla="*/ 7 w 1096"/>
                <a:gd name="T27" fmla="*/ 2 h 449"/>
                <a:gd name="T28" fmla="*/ 9 w 1096"/>
                <a:gd name="T29" fmla="*/ 1 h 449"/>
                <a:gd name="T30" fmla="*/ 9 w 1096"/>
                <a:gd name="T31" fmla="*/ 0 h 449"/>
                <a:gd name="T32" fmla="*/ 7 w 1096"/>
                <a:gd name="T33" fmla="*/ 1 h 44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96"/>
                <a:gd name="T52" fmla="*/ 0 h 449"/>
                <a:gd name="T53" fmla="*/ 1096 w 1096"/>
                <a:gd name="T54" fmla="*/ 449 h 44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96" h="449">
                  <a:moveTo>
                    <a:pt x="969" y="11"/>
                  </a:moveTo>
                  <a:lnTo>
                    <a:pt x="925" y="25"/>
                  </a:lnTo>
                  <a:lnTo>
                    <a:pt x="812" y="64"/>
                  </a:lnTo>
                  <a:lnTo>
                    <a:pt x="651" y="118"/>
                  </a:lnTo>
                  <a:lnTo>
                    <a:pt x="471" y="186"/>
                  </a:lnTo>
                  <a:lnTo>
                    <a:pt x="289" y="254"/>
                  </a:lnTo>
                  <a:lnTo>
                    <a:pt x="136" y="319"/>
                  </a:lnTo>
                  <a:lnTo>
                    <a:pt x="29" y="374"/>
                  </a:lnTo>
                  <a:lnTo>
                    <a:pt x="0" y="414"/>
                  </a:lnTo>
                  <a:lnTo>
                    <a:pt x="93" y="449"/>
                  </a:lnTo>
                  <a:lnTo>
                    <a:pt x="273" y="420"/>
                  </a:lnTo>
                  <a:lnTo>
                    <a:pt x="500" y="343"/>
                  </a:lnTo>
                  <a:lnTo>
                    <a:pt x="737" y="244"/>
                  </a:lnTo>
                  <a:lnTo>
                    <a:pt x="940" y="137"/>
                  </a:lnTo>
                  <a:lnTo>
                    <a:pt x="1074" y="50"/>
                  </a:lnTo>
                  <a:lnTo>
                    <a:pt x="1096" y="0"/>
                  </a:lnTo>
                  <a:lnTo>
                    <a:pt x="969" y="11"/>
                  </a:lnTo>
                  <a:close/>
                </a:path>
              </a:pathLst>
            </a:custGeom>
            <a:solidFill>
              <a:srgbClr val="FC9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55" name="Freeform 36"/>
            <p:cNvSpPr>
              <a:spLocks/>
            </p:cNvSpPr>
            <p:nvPr/>
          </p:nvSpPr>
          <p:spPr bwMode="auto">
            <a:xfrm>
              <a:off x="2489" y="2861"/>
              <a:ext cx="363" cy="150"/>
            </a:xfrm>
            <a:custGeom>
              <a:avLst/>
              <a:gdLst>
                <a:gd name="T0" fmla="*/ 5 w 728"/>
                <a:gd name="T1" fmla="*/ 0 h 301"/>
                <a:gd name="T2" fmla="*/ 4 w 728"/>
                <a:gd name="T3" fmla="*/ 0 h 301"/>
                <a:gd name="T4" fmla="*/ 4 w 728"/>
                <a:gd name="T5" fmla="*/ 0 h 301"/>
                <a:gd name="T6" fmla="*/ 3 w 728"/>
                <a:gd name="T7" fmla="*/ 0 h 301"/>
                <a:gd name="T8" fmla="*/ 2 w 728"/>
                <a:gd name="T9" fmla="*/ 0 h 301"/>
                <a:gd name="T10" fmla="*/ 1 w 728"/>
                <a:gd name="T11" fmla="*/ 1 h 301"/>
                <a:gd name="T12" fmla="*/ 0 w 728"/>
                <a:gd name="T13" fmla="*/ 1 h 301"/>
                <a:gd name="T14" fmla="*/ 0 w 728"/>
                <a:gd name="T15" fmla="*/ 1 h 301"/>
                <a:gd name="T16" fmla="*/ 0 w 728"/>
                <a:gd name="T17" fmla="*/ 2 h 301"/>
                <a:gd name="T18" fmla="*/ 0 w 728"/>
                <a:gd name="T19" fmla="*/ 2 h 301"/>
                <a:gd name="T20" fmla="*/ 1 w 728"/>
                <a:gd name="T21" fmla="*/ 2 h 301"/>
                <a:gd name="T22" fmla="*/ 2 w 728"/>
                <a:gd name="T23" fmla="*/ 1 h 301"/>
                <a:gd name="T24" fmla="*/ 3 w 728"/>
                <a:gd name="T25" fmla="*/ 1 h 301"/>
                <a:gd name="T26" fmla="*/ 4 w 728"/>
                <a:gd name="T27" fmla="*/ 0 h 301"/>
                <a:gd name="T28" fmla="*/ 5 w 728"/>
                <a:gd name="T29" fmla="*/ 0 h 301"/>
                <a:gd name="T30" fmla="*/ 5 w 728"/>
                <a:gd name="T31" fmla="*/ 0 h 301"/>
                <a:gd name="T32" fmla="*/ 5 w 728"/>
                <a:gd name="T33" fmla="*/ 0 h 30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8"/>
                <a:gd name="T52" fmla="*/ 0 h 301"/>
                <a:gd name="T53" fmla="*/ 728 w 728"/>
                <a:gd name="T54" fmla="*/ 301 h 30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8" h="301">
                  <a:moveTo>
                    <a:pt x="644" y="8"/>
                  </a:moveTo>
                  <a:lnTo>
                    <a:pt x="615" y="16"/>
                  </a:lnTo>
                  <a:lnTo>
                    <a:pt x="540" y="43"/>
                  </a:lnTo>
                  <a:lnTo>
                    <a:pt x="431" y="80"/>
                  </a:lnTo>
                  <a:lnTo>
                    <a:pt x="313" y="124"/>
                  </a:lnTo>
                  <a:lnTo>
                    <a:pt x="190" y="169"/>
                  </a:lnTo>
                  <a:lnTo>
                    <a:pt x="90" y="215"/>
                  </a:lnTo>
                  <a:lnTo>
                    <a:pt x="18" y="252"/>
                  </a:lnTo>
                  <a:lnTo>
                    <a:pt x="0" y="279"/>
                  </a:lnTo>
                  <a:lnTo>
                    <a:pt x="61" y="301"/>
                  </a:lnTo>
                  <a:lnTo>
                    <a:pt x="181" y="281"/>
                  </a:lnTo>
                  <a:lnTo>
                    <a:pt x="332" y="229"/>
                  </a:lnTo>
                  <a:lnTo>
                    <a:pt x="491" y="163"/>
                  </a:lnTo>
                  <a:lnTo>
                    <a:pt x="625" y="93"/>
                  </a:lnTo>
                  <a:lnTo>
                    <a:pt x="714" y="35"/>
                  </a:lnTo>
                  <a:lnTo>
                    <a:pt x="728" y="0"/>
                  </a:lnTo>
                  <a:lnTo>
                    <a:pt x="644" y="8"/>
                  </a:lnTo>
                  <a:close/>
                </a:path>
              </a:pathLst>
            </a:custGeom>
            <a:solidFill>
              <a:srgbClr val="FA8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56" name="Freeform 37"/>
            <p:cNvSpPr>
              <a:spLocks/>
            </p:cNvSpPr>
            <p:nvPr/>
          </p:nvSpPr>
          <p:spPr bwMode="auto">
            <a:xfrm>
              <a:off x="2541" y="2914"/>
              <a:ext cx="179" cy="75"/>
            </a:xfrm>
            <a:custGeom>
              <a:avLst/>
              <a:gdLst>
                <a:gd name="T0" fmla="*/ 2 w 359"/>
                <a:gd name="T1" fmla="*/ 1 h 149"/>
                <a:gd name="T2" fmla="*/ 2 w 359"/>
                <a:gd name="T3" fmla="*/ 1 h 149"/>
                <a:gd name="T4" fmla="*/ 2 w 359"/>
                <a:gd name="T5" fmla="*/ 1 h 149"/>
                <a:gd name="T6" fmla="*/ 1 w 359"/>
                <a:gd name="T7" fmla="*/ 1 h 149"/>
                <a:gd name="T8" fmla="*/ 1 w 359"/>
                <a:gd name="T9" fmla="*/ 1 h 149"/>
                <a:gd name="T10" fmla="*/ 0 w 359"/>
                <a:gd name="T11" fmla="*/ 1 h 149"/>
                <a:gd name="T12" fmla="*/ 0 w 359"/>
                <a:gd name="T13" fmla="*/ 1 h 149"/>
                <a:gd name="T14" fmla="*/ 0 w 359"/>
                <a:gd name="T15" fmla="*/ 1 h 149"/>
                <a:gd name="T16" fmla="*/ 0 w 359"/>
                <a:gd name="T17" fmla="*/ 2 h 149"/>
                <a:gd name="T18" fmla="*/ 0 w 359"/>
                <a:gd name="T19" fmla="*/ 2 h 149"/>
                <a:gd name="T20" fmla="*/ 0 w 359"/>
                <a:gd name="T21" fmla="*/ 2 h 149"/>
                <a:gd name="T22" fmla="*/ 1 w 359"/>
                <a:gd name="T23" fmla="*/ 1 h 149"/>
                <a:gd name="T24" fmla="*/ 1 w 359"/>
                <a:gd name="T25" fmla="*/ 1 h 149"/>
                <a:gd name="T26" fmla="*/ 2 w 359"/>
                <a:gd name="T27" fmla="*/ 1 h 149"/>
                <a:gd name="T28" fmla="*/ 2 w 359"/>
                <a:gd name="T29" fmla="*/ 1 h 149"/>
                <a:gd name="T30" fmla="*/ 2 w 359"/>
                <a:gd name="T31" fmla="*/ 0 h 149"/>
                <a:gd name="T32" fmla="*/ 2 w 359"/>
                <a:gd name="T33" fmla="*/ 1 h 14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59"/>
                <a:gd name="T52" fmla="*/ 0 h 149"/>
                <a:gd name="T53" fmla="*/ 359 w 359"/>
                <a:gd name="T54" fmla="*/ 149 h 14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59" h="149">
                  <a:moveTo>
                    <a:pt x="318" y="4"/>
                  </a:moveTo>
                  <a:lnTo>
                    <a:pt x="303" y="8"/>
                  </a:lnTo>
                  <a:lnTo>
                    <a:pt x="266" y="21"/>
                  </a:lnTo>
                  <a:lnTo>
                    <a:pt x="212" y="39"/>
                  </a:lnTo>
                  <a:lnTo>
                    <a:pt x="153" y="62"/>
                  </a:lnTo>
                  <a:lnTo>
                    <a:pt x="93" y="83"/>
                  </a:lnTo>
                  <a:lnTo>
                    <a:pt x="45" y="106"/>
                  </a:lnTo>
                  <a:lnTo>
                    <a:pt x="10" y="124"/>
                  </a:lnTo>
                  <a:lnTo>
                    <a:pt x="0" y="139"/>
                  </a:lnTo>
                  <a:lnTo>
                    <a:pt x="29" y="149"/>
                  </a:lnTo>
                  <a:lnTo>
                    <a:pt x="89" y="139"/>
                  </a:lnTo>
                  <a:lnTo>
                    <a:pt x="163" y="114"/>
                  </a:lnTo>
                  <a:lnTo>
                    <a:pt x="243" y="83"/>
                  </a:lnTo>
                  <a:lnTo>
                    <a:pt x="309" y="46"/>
                  </a:lnTo>
                  <a:lnTo>
                    <a:pt x="353" y="17"/>
                  </a:lnTo>
                  <a:lnTo>
                    <a:pt x="359" y="0"/>
                  </a:lnTo>
                  <a:lnTo>
                    <a:pt x="318" y="4"/>
                  </a:lnTo>
                  <a:close/>
                </a:path>
              </a:pathLst>
            </a:custGeom>
            <a:solidFill>
              <a:srgbClr val="F78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57" name="Freeform 38"/>
            <p:cNvSpPr>
              <a:spLocks/>
            </p:cNvSpPr>
            <p:nvPr/>
          </p:nvSpPr>
          <p:spPr bwMode="auto">
            <a:xfrm>
              <a:off x="1802" y="3033"/>
              <a:ext cx="740" cy="379"/>
            </a:xfrm>
            <a:custGeom>
              <a:avLst/>
              <a:gdLst>
                <a:gd name="T0" fmla="*/ 1 w 1480"/>
                <a:gd name="T1" fmla="*/ 6 h 758"/>
                <a:gd name="T2" fmla="*/ 3 w 1480"/>
                <a:gd name="T3" fmla="*/ 6 h 758"/>
                <a:gd name="T4" fmla="*/ 3 w 1480"/>
                <a:gd name="T5" fmla="*/ 6 h 758"/>
                <a:gd name="T6" fmla="*/ 5 w 1480"/>
                <a:gd name="T7" fmla="*/ 5 h 758"/>
                <a:gd name="T8" fmla="*/ 6 w 1480"/>
                <a:gd name="T9" fmla="*/ 3 h 758"/>
                <a:gd name="T10" fmla="*/ 9 w 1480"/>
                <a:gd name="T11" fmla="*/ 3 h 758"/>
                <a:gd name="T12" fmla="*/ 11 w 1480"/>
                <a:gd name="T13" fmla="*/ 3 h 758"/>
                <a:gd name="T14" fmla="*/ 12 w 1480"/>
                <a:gd name="T15" fmla="*/ 1 h 758"/>
                <a:gd name="T16" fmla="*/ 12 w 1480"/>
                <a:gd name="T17" fmla="*/ 1 h 758"/>
                <a:gd name="T18" fmla="*/ 11 w 1480"/>
                <a:gd name="T19" fmla="*/ 0 h 758"/>
                <a:gd name="T20" fmla="*/ 9 w 1480"/>
                <a:gd name="T21" fmla="*/ 1 h 758"/>
                <a:gd name="T22" fmla="*/ 6 w 1480"/>
                <a:gd name="T23" fmla="*/ 1 h 758"/>
                <a:gd name="T24" fmla="*/ 3 w 1480"/>
                <a:gd name="T25" fmla="*/ 3 h 758"/>
                <a:gd name="T26" fmla="*/ 1 w 1480"/>
                <a:gd name="T27" fmla="*/ 3 h 758"/>
                <a:gd name="T28" fmla="*/ 1 w 1480"/>
                <a:gd name="T29" fmla="*/ 6 h 758"/>
                <a:gd name="T30" fmla="*/ 0 w 1480"/>
                <a:gd name="T31" fmla="*/ 6 h 758"/>
                <a:gd name="T32" fmla="*/ 1 w 1480"/>
                <a:gd name="T33" fmla="*/ 6 h 7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80"/>
                <a:gd name="T52" fmla="*/ 0 h 758"/>
                <a:gd name="T53" fmla="*/ 1480 w 1480"/>
                <a:gd name="T54" fmla="*/ 758 h 7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80" h="758">
                  <a:moveTo>
                    <a:pt x="202" y="758"/>
                  </a:moveTo>
                  <a:lnTo>
                    <a:pt x="260" y="735"/>
                  </a:lnTo>
                  <a:lnTo>
                    <a:pt x="415" y="679"/>
                  </a:lnTo>
                  <a:lnTo>
                    <a:pt x="633" y="594"/>
                  </a:lnTo>
                  <a:lnTo>
                    <a:pt x="881" y="493"/>
                  </a:lnTo>
                  <a:lnTo>
                    <a:pt x="1119" y="382"/>
                  </a:lnTo>
                  <a:lnTo>
                    <a:pt x="1323" y="276"/>
                  </a:lnTo>
                  <a:lnTo>
                    <a:pt x="1453" y="181"/>
                  </a:lnTo>
                  <a:lnTo>
                    <a:pt x="1480" y="107"/>
                  </a:lnTo>
                  <a:lnTo>
                    <a:pt x="1304" y="0"/>
                  </a:lnTo>
                  <a:lnTo>
                    <a:pt x="1034" y="24"/>
                  </a:lnTo>
                  <a:lnTo>
                    <a:pt x="720" y="134"/>
                  </a:lnTo>
                  <a:lnTo>
                    <a:pt x="412" y="301"/>
                  </a:lnTo>
                  <a:lnTo>
                    <a:pt x="156" y="479"/>
                  </a:lnTo>
                  <a:lnTo>
                    <a:pt x="4" y="642"/>
                  </a:lnTo>
                  <a:lnTo>
                    <a:pt x="0" y="745"/>
                  </a:lnTo>
                  <a:lnTo>
                    <a:pt x="202" y="758"/>
                  </a:lnTo>
                  <a:close/>
                </a:path>
              </a:pathLst>
            </a:custGeom>
            <a:solidFill>
              <a:srgbClr val="FFA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58" name="Freeform 39"/>
            <p:cNvSpPr>
              <a:spLocks/>
            </p:cNvSpPr>
            <p:nvPr/>
          </p:nvSpPr>
          <p:spPr bwMode="auto">
            <a:xfrm>
              <a:off x="1863" y="3054"/>
              <a:ext cx="641" cy="328"/>
            </a:xfrm>
            <a:custGeom>
              <a:avLst/>
              <a:gdLst>
                <a:gd name="T0" fmla="*/ 2 w 1281"/>
                <a:gd name="T1" fmla="*/ 5 h 657"/>
                <a:gd name="T2" fmla="*/ 2 w 1281"/>
                <a:gd name="T3" fmla="*/ 4 h 657"/>
                <a:gd name="T4" fmla="*/ 3 w 1281"/>
                <a:gd name="T5" fmla="*/ 4 h 657"/>
                <a:gd name="T6" fmla="*/ 5 w 1281"/>
                <a:gd name="T7" fmla="*/ 4 h 657"/>
                <a:gd name="T8" fmla="*/ 6 w 1281"/>
                <a:gd name="T9" fmla="*/ 3 h 657"/>
                <a:gd name="T10" fmla="*/ 8 w 1281"/>
                <a:gd name="T11" fmla="*/ 2 h 657"/>
                <a:gd name="T12" fmla="*/ 9 w 1281"/>
                <a:gd name="T13" fmla="*/ 1 h 657"/>
                <a:gd name="T14" fmla="*/ 10 w 1281"/>
                <a:gd name="T15" fmla="*/ 1 h 657"/>
                <a:gd name="T16" fmla="*/ 11 w 1281"/>
                <a:gd name="T17" fmla="*/ 0 h 657"/>
                <a:gd name="T18" fmla="*/ 9 w 1281"/>
                <a:gd name="T19" fmla="*/ 0 h 657"/>
                <a:gd name="T20" fmla="*/ 7 w 1281"/>
                <a:gd name="T21" fmla="*/ 0 h 657"/>
                <a:gd name="T22" fmla="*/ 5 w 1281"/>
                <a:gd name="T23" fmla="*/ 0 h 657"/>
                <a:gd name="T24" fmla="*/ 3 w 1281"/>
                <a:gd name="T25" fmla="*/ 2 h 657"/>
                <a:gd name="T26" fmla="*/ 2 w 1281"/>
                <a:gd name="T27" fmla="*/ 3 h 657"/>
                <a:gd name="T28" fmla="*/ 0 w 1281"/>
                <a:gd name="T29" fmla="*/ 4 h 657"/>
                <a:gd name="T30" fmla="*/ 0 w 1281"/>
                <a:gd name="T31" fmla="*/ 5 h 657"/>
                <a:gd name="T32" fmla="*/ 2 w 1281"/>
                <a:gd name="T33" fmla="*/ 5 h 6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1"/>
                <a:gd name="T52" fmla="*/ 0 h 657"/>
                <a:gd name="T53" fmla="*/ 1281 w 1281"/>
                <a:gd name="T54" fmla="*/ 657 h 65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1" h="657">
                  <a:moveTo>
                    <a:pt x="174" y="657"/>
                  </a:moveTo>
                  <a:lnTo>
                    <a:pt x="225" y="638"/>
                  </a:lnTo>
                  <a:lnTo>
                    <a:pt x="358" y="589"/>
                  </a:lnTo>
                  <a:lnTo>
                    <a:pt x="546" y="516"/>
                  </a:lnTo>
                  <a:lnTo>
                    <a:pt x="762" y="428"/>
                  </a:lnTo>
                  <a:lnTo>
                    <a:pt x="969" y="333"/>
                  </a:lnTo>
                  <a:lnTo>
                    <a:pt x="1146" y="240"/>
                  </a:lnTo>
                  <a:lnTo>
                    <a:pt x="1260" y="157"/>
                  </a:lnTo>
                  <a:lnTo>
                    <a:pt x="1281" y="91"/>
                  </a:lnTo>
                  <a:lnTo>
                    <a:pt x="1126" y="0"/>
                  </a:lnTo>
                  <a:lnTo>
                    <a:pt x="894" y="21"/>
                  </a:lnTo>
                  <a:lnTo>
                    <a:pt x="620" y="116"/>
                  </a:lnTo>
                  <a:lnTo>
                    <a:pt x="354" y="260"/>
                  </a:lnTo>
                  <a:lnTo>
                    <a:pt x="131" y="415"/>
                  </a:lnTo>
                  <a:lnTo>
                    <a:pt x="0" y="556"/>
                  </a:lnTo>
                  <a:lnTo>
                    <a:pt x="0" y="646"/>
                  </a:lnTo>
                  <a:lnTo>
                    <a:pt x="174" y="657"/>
                  </a:lnTo>
                  <a:close/>
                </a:path>
              </a:pathLst>
            </a:custGeom>
            <a:solidFill>
              <a:srgbClr val="FFB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59" name="Freeform 40"/>
            <p:cNvSpPr>
              <a:spLocks/>
            </p:cNvSpPr>
            <p:nvPr/>
          </p:nvSpPr>
          <p:spPr bwMode="auto">
            <a:xfrm>
              <a:off x="1922" y="3074"/>
              <a:ext cx="544" cy="279"/>
            </a:xfrm>
            <a:custGeom>
              <a:avLst/>
              <a:gdLst>
                <a:gd name="T0" fmla="*/ 1 w 1088"/>
                <a:gd name="T1" fmla="*/ 4 h 558"/>
                <a:gd name="T2" fmla="*/ 1 w 1088"/>
                <a:gd name="T3" fmla="*/ 4 h 558"/>
                <a:gd name="T4" fmla="*/ 2 w 1088"/>
                <a:gd name="T5" fmla="*/ 3 h 558"/>
                <a:gd name="T6" fmla="*/ 3 w 1088"/>
                <a:gd name="T7" fmla="*/ 3 h 558"/>
                <a:gd name="T8" fmla="*/ 5 w 1088"/>
                <a:gd name="T9" fmla="*/ 2 h 558"/>
                <a:gd name="T10" fmla="*/ 6 w 1088"/>
                <a:gd name="T11" fmla="*/ 2 h 558"/>
                <a:gd name="T12" fmla="*/ 7 w 1088"/>
                <a:gd name="T13" fmla="*/ 1 h 558"/>
                <a:gd name="T14" fmla="*/ 9 w 1088"/>
                <a:gd name="T15" fmla="*/ 1 h 558"/>
                <a:gd name="T16" fmla="*/ 9 w 1088"/>
                <a:gd name="T17" fmla="*/ 1 h 558"/>
                <a:gd name="T18" fmla="*/ 7 w 1088"/>
                <a:gd name="T19" fmla="*/ 0 h 558"/>
                <a:gd name="T20" fmla="*/ 5 w 1088"/>
                <a:gd name="T21" fmla="*/ 1 h 558"/>
                <a:gd name="T22" fmla="*/ 4 w 1088"/>
                <a:gd name="T23" fmla="*/ 1 h 558"/>
                <a:gd name="T24" fmla="*/ 2 w 1088"/>
                <a:gd name="T25" fmla="*/ 1 h 558"/>
                <a:gd name="T26" fmla="*/ 1 w 1088"/>
                <a:gd name="T27" fmla="*/ 2 h 558"/>
                <a:gd name="T28" fmla="*/ 1 w 1088"/>
                <a:gd name="T29" fmla="*/ 3 h 558"/>
                <a:gd name="T30" fmla="*/ 0 w 1088"/>
                <a:gd name="T31" fmla="*/ 4 h 558"/>
                <a:gd name="T32" fmla="*/ 1 w 1088"/>
                <a:gd name="T33" fmla="*/ 4 h 5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88"/>
                <a:gd name="T52" fmla="*/ 0 h 558"/>
                <a:gd name="T53" fmla="*/ 1088 w 1088"/>
                <a:gd name="T54" fmla="*/ 558 h 5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88" h="558">
                  <a:moveTo>
                    <a:pt x="147" y="558"/>
                  </a:moveTo>
                  <a:lnTo>
                    <a:pt x="190" y="541"/>
                  </a:lnTo>
                  <a:lnTo>
                    <a:pt x="304" y="500"/>
                  </a:lnTo>
                  <a:lnTo>
                    <a:pt x="463" y="438"/>
                  </a:lnTo>
                  <a:lnTo>
                    <a:pt x="646" y="364"/>
                  </a:lnTo>
                  <a:lnTo>
                    <a:pt x="822" y="283"/>
                  </a:lnTo>
                  <a:lnTo>
                    <a:pt x="973" y="203"/>
                  </a:lnTo>
                  <a:lnTo>
                    <a:pt x="1068" y="132"/>
                  </a:lnTo>
                  <a:lnTo>
                    <a:pt x="1088" y="77"/>
                  </a:lnTo>
                  <a:lnTo>
                    <a:pt x="956" y="0"/>
                  </a:lnTo>
                  <a:lnTo>
                    <a:pt x="758" y="17"/>
                  </a:lnTo>
                  <a:lnTo>
                    <a:pt x="527" y="99"/>
                  </a:lnTo>
                  <a:lnTo>
                    <a:pt x="302" y="221"/>
                  </a:lnTo>
                  <a:lnTo>
                    <a:pt x="112" y="353"/>
                  </a:lnTo>
                  <a:lnTo>
                    <a:pt x="2" y="473"/>
                  </a:lnTo>
                  <a:lnTo>
                    <a:pt x="0" y="548"/>
                  </a:lnTo>
                  <a:lnTo>
                    <a:pt x="147" y="558"/>
                  </a:lnTo>
                  <a:close/>
                </a:path>
              </a:pathLst>
            </a:custGeom>
            <a:solidFill>
              <a:srgbClr val="FFB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60" name="Freeform 41"/>
            <p:cNvSpPr>
              <a:spLocks/>
            </p:cNvSpPr>
            <p:nvPr/>
          </p:nvSpPr>
          <p:spPr bwMode="auto">
            <a:xfrm>
              <a:off x="1983" y="3096"/>
              <a:ext cx="447" cy="227"/>
            </a:xfrm>
            <a:custGeom>
              <a:avLst/>
              <a:gdLst>
                <a:gd name="T0" fmla="*/ 1 w 894"/>
                <a:gd name="T1" fmla="*/ 4 h 454"/>
                <a:gd name="T2" fmla="*/ 2 w 894"/>
                <a:gd name="T3" fmla="*/ 4 h 454"/>
                <a:gd name="T4" fmla="*/ 2 w 894"/>
                <a:gd name="T5" fmla="*/ 4 h 454"/>
                <a:gd name="T6" fmla="*/ 3 w 894"/>
                <a:gd name="T7" fmla="*/ 3 h 454"/>
                <a:gd name="T8" fmla="*/ 5 w 894"/>
                <a:gd name="T9" fmla="*/ 3 h 454"/>
                <a:gd name="T10" fmla="*/ 6 w 894"/>
                <a:gd name="T11" fmla="*/ 2 h 454"/>
                <a:gd name="T12" fmla="*/ 7 w 894"/>
                <a:gd name="T13" fmla="*/ 2 h 454"/>
                <a:gd name="T14" fmla="*/ 7 w 894"/>
                <a:gd name="T15" fmla="*/ 1 h 454"/>
                <a:gd name="T16" fmla="*/ 7 w 894"/>
                <a:gd name="T17" fmla="*/ 1 h 454"/>
                <a:gd name="T18" fmla="*/ 7 w 894"/>
                <a:gd name="T19" fmla="*/ 0 h 454"/>
                <a:gd name="T20" fmla="*/ 5 w 894"/>
                <a:gd name="T21" fmla="*/ 1 h 454"/>
                <a:gd name="T22" fmla="*/ 3 w 894"/>
                <a:gd name="T23" fmla="*/ 1 h 454"/>
                <a:gd name="T24" fmla="*/ 2 w 894"/>
                <a:gd name="T25" fmla="*/ 2 h 454"/>
                <a:gd name="T26" fmla="*/ 1 w 894"/>
                <a:gd name="T27" fmla="*/ 3 h 454"/>
                <a:gd name="T28" fmla="*/ 1 w 894"/>
                <a:gd name="T29" fmla="*/ 3 h 454"/>
                <a:gd name="T30" fmla="*/ 0 w 894"/>
                <a:gd name="T31" fmla="*/ 4 h 454"/>
                <a:gd name="T32" fmla="*/ 1 w 894"/>
                <a:gd name="T33" fmla="*/ 4 h 45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94"/>
                <a:gd name="T52" fmla="*/ 0 h 454"/>
                <a:gd name="T53" fmla="*/ 894 w 894"/>
                <a:gd name="T54" fmla="*/ 454 h 45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94" h="454">
                  <a:moveTo>
                    <a:pt x="122" y="454"/>
                  </a:moveTo>
                  <a:lnTo>
                    <a:pt x="157" y="440"/>
                  </a:lnTo>
                  <a:lnTo>
                    <a:pt x="250" y="405"/>
                  </a:lnTo>
                  <a:lnTo>
                    <a:pt x="382" y="355"/>
                  </a:lnTo>
                  <a:lnTo>
                    <a:pt x="531" y="295"/>
                  </a:lnTo>
                  <a:lnTo>
                    <a:pt x="677" y="229"/>
                  </a:lnTo>
                  <a:lnTo>
                    <a:pt x="799" y="165"/>
                  </a:lnTo>
                  <a:lnTo>
                    <a:pt x="879" y="107"/>
                  </a:lnTo>
                  <a:lnTo>
                    <a:pt x="894" y="64"/>
                  </a:lnTo>
                  <a:lnTo>
                    <a:pt x="786" y="0"/>
                  </a:lnTo>
                  <a:lnTo>
                    <a:pt x="623" y="14"/>
                  </a:lnTo>
                  <a:lnTo>
                    <a:pt x="433" y="80"/>
                  </a:lnTo>
                  <a:lnTo>
                    <a:pt x="248" y="181"/>
                  </a:lnTo>
                  <a:lnTo>
                    <a:pt x="93" y="287"/>
                  </a:lnTo>
                  <a:lnTo>
                    <a:pt x="2" y="384"/>
                  </a:lnTo>
                  <a:lnTo>
                    <a:pt x="0" y="446"/>
                  </a:lnTo>
                  <a:lnTo>
                    <a:pt x="122" y="454"/>
                  </a:lnTo>
                  <a:close/>
                </a:path>
              </a:pathLst>
            </a:custGeom>
            <a:solidFill>
              <a:srgbClr val="FFC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61" name="Freeform 42"/>
            <p:cNvSpPr>
              <a:spLocks/>
            </p:cNvSpPr>
            <p:nvPr/>
          </p:nvSpPr>
          <p:spPr bwMode="auto">
            <a:xfrm>
              <a:off x="2043" y="3117"/>
              <a:ext cx="349" cy="178"/>
            </a:xfrm>
            <a:custGeom>
              <a:avLst/>
              <a:gdLst>
                <a:gd name="T0" fmla="*/ 1 w 698"/>
                <a:gd name="T1" fmla="*/ 2 h 357"/>
                <a:gd name="T2" fmla="*/ 1 w 698"/>
                <a:gd name="T3" fmla="*/ 2 h 357"/>
                <a:gd name="T4" fmla="*/ 1 w 698"/>
                <a:gd name="T5" fmla="*/ 2 h 357"/>
                <a:gd name="T6" fmla="*/ 3 w 698"/>
                <a:gd name="T7" fmla="*/ 2 h 357"/>
                <a:gd name="T8" fmla="*/ 3 w 698"/>
                <a:gd name="T9" fmla="*/ 1 h 357"/>
                <a:gd name="T10" fmla="*/ 5 w 698"/>
                <a:gd name="T11" fmla="*/ 1 h 357"/>
                <a:gd name="T12" fmla="*/ 5 w 698"/>
                <a:gd name="T13" fmla="*/ 1 h 357"/>
                <a:gd name="T14" fmla="*/ 5 w 698"/>
                <a:gd name="T15" fmla="*/ 0 h 357"/>
                <a:gd name="T16" fmla="*/ 5 w 698"/>
                <a:gd name="T17" fmla="*/ 0 h 357"/>
                <a:gd name="T18" fmla="*/ 5 w 698"/>
                <a:gd name="T19" fmla="*/ 0 h 357"/>
                <a:gd name="T20" fmla="*/ 3 w 698"/>
                <a:gd name="T21" fmla="*/ 0 h 357"/>
                <a:gd name="T22" fmla="*/ 3 w 698"/>
                <a:gd name="T23" fmla="*/ 0 h 357"/>
                <a:gd name="T24" fmla="*/ 1 w 698"/>
                <a:gd name="T25" fmla="*/ 1 h 357"/>
                <a:gd name="T26" fmla="*/ 1 w 698"/>
                <a:gd name="T27" fmla="*/ 1 h 357"/>
                <a:gd name="T28" fmla="*/ 1 w 698"/>
                <a:gd name="T29" fmla="*/ 2 h 357"/>
                <a:gd name="T30" fmla="*/ 0 w 698"/>
                <a:gd name="T31" fmla="*/ 2 h 357"/>
                <a:gd name="T32" fmla="*/ 1 w 698"/>
                <a:gd name="T33" fmla="*/ 2 h 3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98"/>
                <a:gd name="T52" fmla="*/ 0 h 357"/>
                <a:gd name="T53" fmla="*/ 698 w 698"/>
                <a:gd name="T54" fmla="*/ 357 h 35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98" h="357">
                  <a:moveTo>
                    <a:pt x="95" y="357"/>
                  </a:moveTo>
                  <a:lnTo>
                    <a:pt x="123" y="345"/>
                  </a:lnTo>
                  <a:lnTo>
                    <a:pt x="196" y="318"/>
                  </a:lnTo>
                  <a:lnTo>
                    <a:pt x="297" y="279"/>
                  </a:lnTo>
                  <a:lnTo>
                    <a:pt x="415" y="233"/>
                  </a:lnTo>
                  <a:lnTo>
                    <a:pt x="528" y="180"/>
                  </a:lnTo>
                  <a:lnTo>
                    <a:pt x="625" y="130"/>
                  </a:lnTo>
                  <a:lnTo>
                    <a:pt x="685" y="83"/>
                  </a:lnTo>
                  <a:lnTo>
                    <a:pt x="698" y="50"/>
                  </a:lnTo>
                  <a:lnTo>
                    <a:pt x="613" y="0"/>
                  </a:lnTo>
                  <a:lnTo>
                    <a:pt x="487" y="12"/>
                  </a:lnTo>
                  <a:lnTo>
                    <a:pt x="338" y="62"/>
                  </a:lnTo>
                  <a:lnTo>
                    <a:pt x="194" y="142"/>
                  </a:lnTo>
                  <a:lnTo>
                    <a:pt x="72" y="225"/>
                  </a:lnTo>
                  <a:lnTo>
                    <a:pt x="2" y="301"/>
                  </a:lnTo>
                  <a:lnTo>
                    <a:pt x="0" y="349"/>
                  </a:lnTo>
                  <a:lnTo>
                    <a:pt x="95" y="357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62" name="Freeform 43"/>
            <p:cNvSpPr>
              <a:spLocks/>
            </p:cNvSpPr>
            <p:nvPr/>
          </p:nvSpPr>
          <p:spPr bwMode="auto">
            <a:xfrm>
              <a:off x="2102" y="3136"/>
              <a:ext cx="252" cy="129"/>
            </a:xfrm>
            <a:custGeom>
              <a:avLst/>
              <a:gdLst>
                <a:gd name="T0" fmla="*/ 1 w 504"/>
                <a:gd name="T1" fmla="*/ 2 h 258"/>
                <a:gd name="T2" fmla="*/ 1 w 504"/>
                <a:gd name="T3" fmla="*/ 1 h 258"/>
                <a:gd name="T4" fmla="*/ 2 w 504"/>
                <a:gd name="T5" fmla="*/ 1 h 258"/>
                <a:gd name="T6" fmla="*/ 2 w 504"/>
                <a:gd name="T7" fmla="*/ 1 h 258"/>
                <a:gd name="T8" fmla="*/ 3 w 504"/>
                <a:gd name="T9" fmla="*/ 1 h 258"/>
                <a:gd name="T10" fmla="*/ 3 w 504"/>
                <a:gd name="T11" fmla="*/ 1 h 258"/>
                <a:gd name="T12" fmla="*/ 4 w 504"/>
                <a:gd name="T13" fmla="*/ 1 h 258"/>
                <a:gd name="T14" fmla="*/ 4 w 504"/>
                <a:gd name="T15" fmla="*/ 1 h 258"/>
                <a:gd name="T16" fmla="*/ 4 w 504"/>
                <a:gd name="T17" fmla="*/ 1 h 258"/>
                <a:gd name="T18" fmla="*/ 4 w 504"/>
                <a:gd name="T19" fmla="*/ 0 h 258"/>
                <a:gd name="T20" fmla="*/ 3 w 504"/>
                <a:gd name="T21" fmla="*/ 1 h 258"/>
                <a:gd name="T22" fmla="*/ 2 w 504"/>
                <a:gd name="T23" fmla="*/ 1 h 258"/>
                <a:gd name="T24" fmla="*/ 2 w 504"/>
                <a:gd name="T25" fmla="*/ 1 h 258"/>
                <a:gd name="T26" fmla="*/ 1 w 504"/>
                <a:gd name="T27" fmla="*/ 1 h 258"/>
                <a:gd name="T28" fmla="*/ 1 w 504"/>
                <a:gd name="T29" fmla="*/ 1 h 258"/>
                <a:gd name="T30" fmla="*/ 0 w 504"/>
                <a:gd name="T31" fmla="*/ 1 h 258"/>
                <a:gd name="T32" fmla="*/ 1 w 504"/>
                <a:gd name="T33" fmla="*/ 2 h 2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04"/>
                <a:gd name="T52" fmla="*/ 0 h 258"/>
                <a:gd name="T53" fmla="*/ 504 w 504"/>
                <a:gd name="T54" fmla="*/ 258 h 2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04" h="258">
                  <a:moveTo>
                    <a:pt x="69" y="258"/>
                  </a:moveTo>
                  <a:lnTo>
                    <a:pt x="89" y="250"/>
                  </a:lnTo>
                  <a:lnTo>
                    <a:pt x="141" y="230"/>
                  </a:lnTo>
                  <a:lnTo>
                    <a:pt x="213" y="201"/>
                  </a:lnTo>
                  <a:lnTo>
                    <a:pt x="298" y="168"/>
                  </a:lnTo>
                  <a:lnTo>
                    <a:pt x="380" y="130"/>
                  </a:lnTo>
                  <a:lnTo>
                    <a:pt x="450" y="95"/>
                  </a:lnTo>
                  <a:lnTo>
                    <a:pt x="494" y="62"/>
                  </a:lnTo>
                  <a:lnTo>
                    <a:pt x="504" y="37"/>
                  </a:lnTo>
                  <a:lnTo>
                    <a:pt x="442" y="0"/>
                  </a:lnTo>
                  <a:lnTo>
                    <a:pt x="351" y="8"/>
                  </a:lnTo>
                  <a:lnTo>
                    <a:pt x="246" y="46"/>
                  </a:lnTo>
                  <a:lnTo>
                    <a:pt x="141" y="103"/>
                  </a:lnTo>
                  <a:lnTo>
                    <a:pt x="54" y="163"/>
                  </a:lnTo>
                  <a:lnTo>
                    <a:pt x="2" y="217"/>
                  </a:lnTo>
                  <a:lnTo>
                    <a:pt x="0" y="252"/>
                  </a:lnTo>
                  <a:lnTo>
                    <a:pt x="69" y="258"/>
                  </a:lnTo>
                  <a:close/>
                </a:path>
              </a:pathLst>
            </a:custGeom>
            <a:solidFill>
              <a:srgbClr val="FFD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63" name="Freeform 44"/>
            <p:cNvSpPr>
              <a:spLocks/>
            </p:cNvSpPr>
            <p:nvPr/>
          </p:nvSpPr>
          <p:spPr bwMode="auto">
            <a:xfrm>
              <a:off x="2162" y="3156"/>
              <a:ext cx="154" cy="80"/>
            </a:xfrm>
            <a:custGeom>
              <a:avLst/>
              <a:gdLst>
                <a:gd name="T0" fmla="*/ 1 w 308"/>
                <a:gd name="T1" fmla="*/ 2 h 158"/>
                <a:gd name="T2" fmla="*/ 1 w 308"/>
                <a:gd name="T3" fmla="*/ 2 h 158"/>
                <a:gd name="T4" fmla="*/ 1 w 308"/>
                <a:gd name="T5" fmla="*/ 2 h 158"/>
                <a:gd name="T6" fmla="*/ 1 w 308"/>
                <a:gd name="T7" fmla="*/ 1 h 158"/>
                <a:gd name="T8" fmla="*/ 1 w 308"/>
                <a:gd name="T9" fmla="*/ 1 h 158"/>
                <a:gd name="T10" fmla="*/ 1 w 308"/>
                <a:gd name="T11" fmla="*/ 1 h 158"/>
                <a:gd name="T12" fmla="*/ 2 w 308"/>
                <a:gd name="T13" fmla="*/ 1 h 158"/>
                <a:gd name="T14" fmla="*/ 2 w 308"/>
                <a:gd name="T15" fmla="*/ 1 h 158"/>
                <a:gd name="T16" fmla="*/ 2 w 308"/>
                <a:gd name="T17" fmla="*/ 1 h 158"/>
                <a:gd name="T18" fmla="*/ 2 w 308"/>
                <a:gd name="T19" fmla="*/ 0 h 158"/>
                <a:gd name="T20" fmla="*/ 1 w 308"/>
                <a:gd name="T21" fmla="*/ 1 h 158"/>
                <a:gd name="T22" fmla="*/ 1 w 308"/>
                <a:gd name="T23" fmla="*/ 1 h 158"/>
                <a:gd name="T24" fmla="*/ 1 w 308"/>
                <a:gd name="T25" fmla="*/ 1 h 158"/>
                <a:gd name="T26" fmla="*/ 1 w 308"/>
                <a:gd name="T27" fmla="*/ 1 h 158"/>
                <a:gd name="T28" fmla="*/ 0 w 308"/>
                <a:gd name="T29" fmla="*/ 2 h 158"/>
                <a:gd name="T30" fmla="*/ 0 w 308"/>
                <a:gd name="T31" fmla="*/ 2 h 158"/>
                <a:gd name="T32" fmla="*/ 1 w 308"/>
                <a:gd name="T33" fmla="*/ 2 h 1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08"/>
                <a:gd name="T52" fmla="*/ 0 h 158"/>
                <a:gd name="T53" fmla="*/ 308 w 308"/>
                <a:gd name="T54" fmla="*/ 158 h 1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08" h="158">
                  <a:moveTo>
                    <a:pt x="43" y="158"/>
                  </a:moveTo>
                  <a:lnTo>
                    <a:pt x="54" y="153"/>
                  </a:lnTo>
                  <a:lnTo>
                    <a:pt x="85" y="141"/>
                  </a:lnTo>
                  <a:lnTo>
                    <a:pt x="130" y="124"/>
                  </a:lnTo>
                  <a:lnTo>
                    <a:pt x="182" y="102"/>
                  </a:lnTo>
                  <a:lnTo>
                    <a:pt x="231" y="79"/>
                  </a:lnTo>
                  <a:lnTo>
                    <a:pt x="273" y="58"/>
                  </a:lnTo>
                  <a:lnTo>
                    <a:pt x="300" y="36"/>
                  </a:lnTo>
                  <a:lnTo>
                    <a:pt x="308" y="23"/>
                  </a:lnTo>
                  <a:lnTo>
                    <a:pt x="269" y="0"/>
                  </a:lnTo>
                  <a:lnTo>
                    <a:pt x="215" y="5"/>
                  </a:lnTo>
                  <a:lnTo>
                    <a:pt x="149" y="29"/>
                  </a:lnTo>
                  <a:lnTo>
                    <a:pt x="87" y="63"/>
                  </a:lnTo>
                  <a:lnTo>
                    <a:pt x="33" y="100"/>
                  </a:lnTo>
                  <a:lnTo>
                    <a:pt x="0" y="133"/>
                  </a:lnTo>
                  <a:lnTo>
                    <a:pt x="0" y="155"/>
                  </a:lnTo>
                  <a:lnTo>
                    <a:pt x="43" y="158"/>
                  </a:lnTo>
                  <a:close/>
                </a:path>
              </a:pathLst>
            </a:custGeom>
            <a:solidFill>
              <a:srgbClr val="FFD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64" name="Freeform 45"/>
            <p:cNvSpPr>
              <a:spLocks/>
            </p:cNvSpPr>
            <p:nvPr/>
          </p:nvSpPr>
          <p:spPr bwMode="auto">
            <a:xfrm>
              <a:off x="2919" y="2729"/>
              <a:ext cx="737" cy="338"/>
            </a:xfrm>
            <a:custGeom>
              <a:avLst/>
              <a:gdLst>
                <a:gd name="T0" fmla="*/ 2 w 1473"/>
                <a:gd name="T1" fmla="*/ 5 h 676"/>
                <a:gd name="T2" fmla="*/ 2 w 1473"/>
                <a:gd name="T3" fmla="*/ 5 h 676"/>
                <a:gd name="T4" fmla="*/ 3 w 1473"/>
                <a:gd name="T5" fmla="*/ 3 h 676"/>
                <a:gd name="T6" fmla="*/ 5 w 1473"/>
                <a:gd name="T7" fmla="*/ 3 h 676"/>
                <a:gd name="T8" fmla="*/ 7 w 1473"/>
                <a:gd name="T9" fmla="*/ 1 h 676"/>
                <a:gd name="T10" fmla="*/ 9 w 1473"/>
                <a:gd name="T11" fmla="*/ 1 h 676"/>
                <a:gd name="T12" fmla="*/ 10 w 1473"/>
                <a:gd name="T13" fmla="*/ 1 h 676"/>
                <a:gd name="T14" fmla="*/ 12 w 1473"/>
                <a:gd name="T15" fmla="*/ 0 h 676"/>
                <a:gd name="T16" fmla="*/ 12 w 1473"/>
                <a:gd name="T17" fmla="*/ 1 h 676"/>
                <a:gd name="T18" fmla="*/ 11 w 1473"/>
                <a:gd name="T19" fmla="*/ 1 h 676"/>
                <a:gd name="T20" fmla="*/ 10 w 1473"/>
                <a:gd name="T21" fmla="*/ 3 h 676"/>
                <a:gd name="T22" fmla="*/ 7 w 1473"/>
                <a:gd name="T23" fmla="*/ 3 h 676"/>
                <a:gd name="T24" fmla="*/ 5 w 1473"/>
                <a:gd name="T25" fmla="*/ 5 h 676"/>
                <a:gd name="T26" fmla="*/ 3 w 1473"/>
                <a:gd name="T27" fmla="*/ 5 h 676"/>
                <a:gd name="T28" fmla="*/ 1 w 1473"/>
                <a:gd name="T29" fmla="*/ 5 h 676"/>
                <a:gd name="T30" fmla="*/ 0 w 1473"/>
                <a:gd name="T31" fmla="*/ 5 h 676"/>
                <a:gd name="T32" fmla="*/ 2 w 1473"/>
                <a:gd name="T33" fmla="*/ 5 h 6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73"/>
                <a:gd name="T52" fmla="*/ 0 h 676"/>
                <a:gd name="T53" fmla="*/ 1473 w 1473"/>
                <a:gd name="T54" fmla="*/ 676 h 6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73" h="676">
                  <a:moveTo>
                    <a:pt x="147" y="542"/>
                  </a:moveTo>
                  <a:lnTo>
                    <a:pt x="203" y="513"/>
                  </a:lnTo>
                  <a:lnTo>
                    <a:pt x="352" y="444"/>
                  </a:lnTo>
                  <a:lnTo>
                    <a:pt x="564" y="345"/>
                  </a:lnTo>
                  <a:lnTo>
                    <a:pt x="806" y="236"/>
                  </a:lnTo>
                  <a:lnTo>
                    <a:pt x="1049" y="129"/>
                  </a:lnTo>
                  <a:lnTo>
                    <a:pt x="1262" y="48"/>
                  </a:lnTo>
                  <a:lnTo>
                    <a:pt x="1413" y="0"/>
                  </a:lnTo>
                  <a:lnTo>
                    <a:pt x="1473" y="5"/>
                  </a:lnTo>
                  <a:lnTo>
                    <a:pt x="1392" y="126"/>
                  </a:lnTo>
                  <a:lnTo>
                    <a:pt x="1173" y="265"/>
                  </a:lnTo>
                  <a:lnTo>
                    <a:pt x="872" y="409"/>
                  </a:lnTo>
                  <a:lnTo>
                    <a:pt x="550" y="537"/>
                  </a:lnTo>
                  <a:lnTo>
                    <a:pt x="257" y="630"/>
                  </a:lnTo>
                  <a:lnTo>
                    <a:pt x="56" y="676"/>
                  </a:lnTo>
                  <a:lnTo>
                    <a:pt x="0" y="651"/>
                  </a:lnTo>
                  <a:lnTo>
                    <a:pt x="147" y="542"/>
                  </a:lnTo>
                  <a:close/>
                </a:path>
              </a:pathLst>
            </a:custGeom>
            <a:solidFill>
              <a:srgbClr val="FF9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65" name="Freeform 46"/>
            <p:cNvSpPr>
              <a:spLocks/>
            </p:cNvSpPr>
            <p:nvPr/>
          </p:nvSpPr>
          <p:spPr bwMode="auto">
            <a:xfrm>
              <a:off x="2986" y="2743"/>
              <a:ext cx="640" cy="295"/>
            </a:xfrm>
            <a:custGeom>
              <a:avLst/>
              <a:gdLst>
                <a:gd name="T0" fmla="*/ 1 w 1280"/>
                <a:gd name="T1" fmla="*/ 4 h 589"/>
                <a:gd name="T2" fmla="*/ 1 w 1280"/>
                <a:gd name="T3" fmla="*/ 4 h 589"/>
                <a:gd name="T4" fmla="*/ 3 w 1280"/>
                <a:gd name="T5" fmla="*/ 4 h 589"/>
                <a:gd name="T6" fmla="*/ 3 w 1280"/>
                <a:gd name="T7" fmla="*/ 3 h 589"/>
                <a:gd name="T8" fmla="*/ 5 w 1280"/>
                <a:gd name="T9" fmla="*/ 2 h 589"/>
                <a:gd name="T10" fmla="*/ 7 w 1280"/>
                <a:gd name="T11" fmla="*/ 1 h 589"/>
                <a:gd name="T12" fmla="*/ 9 w 1280"/>
                <a:gd name="T13" fmla="*/ 1 h 589"/>
                <a:gd name="T14" fmla="*/ 10 w 1280"/>
                <a:gd name="T15" fmla="*/ 0 h 589"/>
                <a:gd name="T16" fmla="*/ 10 w 1280"/>
                <a:gd name="T17" fmla="*/ 1 h 589"/>
                <a:gd name="T18" fmla="*/ 10 w 1280"/>
                <a:gd name="T19" fmla="*/ 1 h 589"/>
                <a:gd name="T20" fmla="*/ 7 w 1280"/>
                <a:gd name="T21" fmla="*/ 2 h 589"/>
                <a:gd name="T22" fmla="*/ 5 w 1280"/>
                <a:gd name="T23" fmla="*/ 3 h 589"/>
                <a:gd name="T24" fmla="*/ 3 w 1280"/>
                <a:gd name="T25" fmla="*/ 4 h 589"/>
                <a:gd name="T26" fmla="*/ 1 w 1280"/>
                <a:gd name="T27" fmla="*/ 5 h 589"/>
                <a:gd name="T28" fmla="*/ 1 w 1280"/>
                <a:gd name="T29" fmla="*/ 5 h 589"/>
                <a:gd name="T30" fmla="*/ 0 w 1280"/>
                <a:gd name="T31" fmla="*/ 5 h 589"/>
                <a:gd name="T32" fmla="*/ 1 w 1280"/>
                <a:gd name="T33" fmla="*/ 4 h 58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0"/>
                <a:gd name="T52" fmla="*/ 0 h 589"/>
                <a:gd name="T53" fmla="*/ 1280 w 1280"/>
                <a:gd name="T54" fmla="*/ 589 h 58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0" h="589">
                  <a:moveTo>
                    <a:pt x="130" y="473"/>
                  </a:moveTo>
                  <a:lnTo>
                    <a:pt x="179" y="447"/>
                  </a:lnTo>
                  <a:lnTo>
                    <a:pt x="309" y="387"/>
                  </a:lnTo>
                  <a:lnTo>
                    <a:pt x="491" y="302"/>
                  </a:lnTo>
                  <a:lnTo>
                    <a:pt x="702" y="207"/>
                  </a:lnTo>
                  <a:lnTo>
                    <a:pt x="912" y="114"/>
                  </a:lnTo>
                  <a:lnTo>
                    <a:pt x="1098" y="42"/>
                  </a:lnTo>
                  <a:lnTo>
                    <a:pt x="1228" y="0"/>
                  </a:lnTo>
                  <a:lnTo>
                    <a:pt x="1280" y="5"/>
                  </a:lnTo>
                  <a:lnTo>
                    <a:pt x="1209" y="110"/>
                  </a:lnTo>
                  <a:lnTo>
                    <a:pt x="1019" y="232"/>
                  </a:lnTo>
                  <a:lnTo>
                    <a:pt x="759" y="356"/>
                  </a:lnTo>
                  <a:lnTo>
                    <a:pt x="479" y="469"/>
                  </a:lnTo>
                  <a:lnTo>
                    <a:pt x="225" y="550"/>
                  </a:lnTo>
                  <a:lnTo>
                    <a:pt x="51" y="589"/>
                  </a:lnTo>
                  <a:lnTo>
                    <a:pt x="0" y="568"/>
                  </a:lnTo>
                  <a:lnTo>
                    <a:pt x="130" y="473"/>
                  </a:lnTo>
                  <a:close/>
                </a:path>
              </a:pathLst>
            </a:custGeom>
            <a:solidFill>
              <a:srgbClr val="FC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66" name="Freeform 47"/>
            <p:cNvSpPr>
              <a:spLocks/>
            </p:cNvSpPr>
            <p:nvPr/>
          </p:nvSpPr>
          <p:spPr bwMode="auto">
            <a:xfrm>
              <a:off x="3053" y="2759"/>
              <a:ext cx="544" cy="249"/>
            </a:xfrm>
            <a:custGeom>
              <a:avLst/>
              <a:gdLst>
                <a:gd name="T0" fmla="*/ 1 w 1088"/>
                <a:gd name="T1" fmla="*/ 4 h 498"/>
                <a:gd name="T2" fmla="*/ 1 w 1088"/>
                <a:gd name="T3" fmla="*/ 3 h 498"/>
                <a:gd name="T4" fmla="*/ 2 w 1088"/>
                <a:gd name="T5" fmla="*/ 3 h 498"/>
                <a:gd name="T6" fmla="*/ 3 w 1088"/>
                <a:gd name="T7" fmla="*/ 2 h 498"/>
                <a:gd name="T8" fmla="*/ 4 w 1088"/>
                <a:gd name="T9" fmla="*/ 2 h 498"/>
                <a:gd name="T10" fmla="*/ 6 w 1088"/>
                <a:gd name="T11" fmla="*/ 1 h 498"/>
                <a:gd name="T12" fmla="*/ 7 w 1088"/>
                <a:gd name="T13" fmla="*/ 1 h 498"/>
                <a:gd name="T14" fmla="*/ 9 w 1088"/>
                <a:gd name="T15" fmla="*/ 0 h 498"/>
                <a:gd name="T16" fmla="*/ 9 w 1088"/>
                <a:gd name="T17" fmla="*/ 1 h 498"/>
                <a:gd name="T18" fmla="*/ 9 w 1088"/>
                <a:gd name="T19" fmla="*/ 1 h 498"/>
                <a:gd name="T20" fmla="*/ 6 w 1088"/>
                <a:gd name="T21" fmla="*/ 2 h 498"/>
                <a:gd name="T22" fmla="*/ 5 w 1088"/>
                <a:gd name="T23" fmla="*/ 3 h 498"/>
                <a:gd name="T24" fmla="*/ 3 w 1088"/>
                <a:gd name="T25" fmla="*/ 4 h 498"/>
                <a:gd name="T26" fmla="*/ 1 w 1088"/>
                <a:gd name="T27" fmla="*/ 4 h 498"/>
                <a:gd name="T28" fmla="*/ 1 w 1088"/>
                <a:gd name="T29" fmla="*/ 4 h 498"/>
                <a:gd name="T30" fmla="*/ 0 w 1088"/>
                <a:gd name="T31" fmla="*/ 4 h 498"/>
                <a:gd name="T32" fmla="*/ 1 w 1088"/>
                <a:gd name="T33" fmla="*/ 4 h 49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88"/>
                <a:gd name="T52" fmla="*/ 0 h 498"/>
                <a:gd name="T53" fmla="*/ 1088 w 1088"/>
                <a:gd name="T54" fmla="*/ 498 h 49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88" h="498">
                  <a:moveTo>
                    <a:pt x="111" y="401"/>
                  </a:moveTo>
                  <a:lnTo>
                    <a:pt x="151" y="380"/>
                  </a:lnTo>
                  <a:lnTo>
                    <a:pt x="262" y="327"/>
                  </a:lnTo>
                  <a:lnTo>
                    <a:pt x="417" y="254"/>
                  </a:lnTo>
                  <a:lnTo>
                    <a:pt x="597" y="176"/>
                  </a:lnTo>
                  <a:lnTo>
                    <a:pt x="776" y="97"/>
                  </a:lnTo>
                  <a:lnTo>
                    <a:pt x="933" y="35"/>
                  </a:lnTo>
                  <a:lnTo>
                    <a:pt x="1044" y="0"/>
                  </a:lnTo>
                  <a:lnTo>
                    <a:pt x="1088" y="4"/>
                  </a:lnTo>
                  <a:lnTo>
                    <a:pt x="1026" y="91"/>
                  </a:lnTo>
                  <a:lnTo>
                    <a:pt x="867" y="195"/>
                  </a:lnTo>
                  <a:lnTo>
                    <a:pt x="646" y="302"/>
                  </a:lnTo>
                  <a:lnTo>
                    <a:pt x="407" y="397"/>
                  </a:lnTo>
                  <a:lnTo>
                    <a:pt x="192" y="465"/>
                  </a:lnTo>
                  <a:lnTo>
                    <a:pt x="43" y="498"/>
                  </a:lnTo>
                  <a:lnTo>
                    <a:pt x="0" y="480"/>
                  </a:lnTo>
                  <a:lnTo>
                    <a:pt x="111" y="401"/>
                  </a:lnTo>
                  <a:close/>
                </a:path>
              </a:pathLst>
            </a:custGeom>
            <a:solidFill>
              <a:srgbClr val="FA9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67" name="Freeform 48"/>
            <p:cNvSpPr>
              <a:spLocks/>
            </p:cNvSpPr>
            <p:nvPr/>
          </p:nvSpPr>
          <p:spPr bwMode="auto">
            <a:xfrm>
              <a:off x="3122" y="2774"/>
              <a:ext cx="445" cy="205"/>
            </a:xfrm>
            <a:custGeom>
              <a:avLst/>
              <a:gdLst>
                <a:gd name="T0" fmla="*/ 1 w 890"/>
                <a:gd name="T1" fmla="*/ 3 h 409"/>
                <a:gd name="T2" fmla="*/ 1 w 890"/>
                <a:gd name="T3" fmla="*/ 3 h 409"/>
                <a:gd name="T4" fmla="*/ 2 w 890"/>
                <a:gd name="T5" fmla="*/ 3 h 409"/>
                <a:gd name="T6" fmla="*/ 3 w 890"/>
                <a:gd name="T7" fmla="*/ 2 h 409"/>
                <a:gd name="T8" fmla="*/ 3 w 890"/>
                <a:gd name="T9" fmla="*/ 2 h 409"/>
                <a:gd name="T10" fmla="*/ 5 w 890"/>
                <a:gd name="T11" fmla="*/ 1 h 409"/>
                <a:gd name="T12" fmla="*/ 6 w 890"/>
                <a:gd name="T13" fmla="*/ 1 h 409"/>
                <a:gd name="T14" fmla="*/ 7 w 890"/>
                <a:gd name="T15" fmla="*/ 0 h 409"/>
                <a:gd name="T16" fmla="*/ 7 w 890"/>
                <a:gd name="T17" fmla="*/ 1 h 409"/>
                <a:gd name="T18" fmla="*/ 7 w 890"/>
                <a:gd name="T19" fmla="*/ 1 h 409"/>
                <a:gd name="T20" fmla="*/ 6 w 890"/>
                <a:gd name="T21" fmla="*/ 2 h 409"/>
                <a:gd name="T22" fmla="*/ 5 w 890"/>
                <a:gd name="T23" fmla="*/ 2 h 409"/>
                <a:gd name="T24" fmla="*/ 3 w 890"/>
                <a:gd name="T25" fmla="*/ 3 h 409"/>
                <a:gd name="T26" fmla="*/ 2 w 890"/>
                <a:gd name="T27" fmla="*/ 3 h 409"/>
                <a:gd name="T28" fmla="*/ 1 w 890"/>
                <a:gd name="T29" fmla="*/ 4 h 409"/>
                <a:gd name="T30" fmla="*/ 0 w 890"/>
                <a:gd name="T31" fmla="*/ 4 h 409"/>
                <a:gd name="T32" fmla="*/ 1 w 890"/>
                <a:gd name="T33" fmla="*/ 3 h 40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90"/>
                <a:gd name="T52" fmla="*/ 0 h 409"/>
                <a:gd name="T53" fmla="*/ 890 w 890"/>
                <a:gd name="T54" fmla="*/ 409 h 40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90" h="409">
                  <a:moveTo>
                    <a:pt x="89" y="329"/>
                  </a:moveTo>
                  <a:lnTo>
                    <a:pt x="122" y="312"/>
                  </a:lnTo>
                  <a:lnTo>
                    <a:pt x="213" y="269"/>
                  </a:lnTo>
                  <a:lnTo>
                    <a:pt x="341" y="209"/>
                  </a:lnTo>
                  <a:lnTo>
                    <a:pt x="489" y="143"/>
                  </a:lnTo>
                  <a:lnTo>
                    <a:pt x="634" y="79"/>
                  </a:lnTo>
                  <a:lnTo>
                    <a:pt x="762" y="29"/>
                  </a:lnTo>
                  <a:lnTo>
                    <a:pt x="853" y="0"/>
                  </a:lnTo>
                  <a:lnTo>
                    <a:pt x="890" y="6"/>
                  </a:lnTo>
                  <a:lnTo>
                    <a:pt x="840" y="77"/>
                  </a:lnTo>
                  <a:lnTo>
                    <a:pt x="708" y="163"/>
                  </a:lnTo>
                  <a:lnTo>
                    <a:pt x="525" y="248"/>
                  </a:lnTo>
                  <a:lnTo>
                    <a:pt x="331" y="327"/>
                  </a:lnTo>
                  <a:lnTo>
                    <a:pt x="155" y="382"/>
                  </a:lnTo>
                  <a:lnTo>
                    <a:pt x="33" y="409"/>
                  </a:lnTo>
                  <a:lnTo>
                    <a:pt x="0" y="395"/>
                  </a:lnTo>
                  <a:lnTo>
                    <a:pt x="89" y="329"/>
                  </a:lnTo>
                  <a:close/>
                </a:path>
              </a:pathLst>
            </a:custGeom>
            <a:solidFill>
              <a:srgbClr val="FA8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68" name="Freeform 49"/>
            <p:cNvSpPr>
              <a:spLocks/>
            </p:cNvSpPr>
            <p:nvPr/>
          </p:nvSpPr>
          <p:spPr bwMode="auto">
            <a:xfrm>
              <a:off x="3189" y="2790"/>
              <a:ext cx="349" cy="159"/>
            </a:xfrm>
            <a:custGeom>
              <a:avLst/>
              <a:gdLst>
                <a:gd name="T0" fmla="*/ 1 w 698"/>
                <a:gd name="T1" fmla="*/ 2 h 318"/>
                <a:gd name="T2" fmla="*/ 1 w 698"/>
                <a:gd name="T3" fmla="*/ 1 h 318"/>
                <a:gd name="T4" fmla="*/ 1 w 698"/>
                <a:gd name="T5" fmla="*/ 1 h 318"/>
                <a:gd name="T6" fmla="*/ 3 w 698"/>
                <a:gd name="T7" fmla="*/ 1 h 318"/>
                <a:gd name="T8" fmla="*/ 3 w 698"/>
                <a:gd name="T9" fmla="*/ 1 h 318"/>
                <a:gd name="T10" fmla="*/ 3 w 698"/>
                <a:gd name="T11" fmla="*/ 1 h 318"/>
                <a:gd name="T12" fmla="*/ 5 w 698"/>
                <a:gd name="T13" fmla="*/ 1 h 318"/>
                <a:gd name="T14" fmla="*/ 5 w 698"/>
                <a:gd name="T15" fmla="*/ 0 h 318"/>
                <a:gd name="T16" fmla="*/ 5 w 698"/>
                <a:gd name="T17" fmla="*/ 1 h 318"/>
                <a:gd name="T18" fmla="*/ 5 w 698"/>
                <a:gd name="T19" fmla="*/ 1 h 318"/>
                <a:gd name="T20" fmla="*/ 5 w 698"/>
                <a:gd name="T21" fmla="*/ 1 h 318"/>
                <a:gd name="T22" fmla="*/ 3 w 698"/>
                <a:gd name="T23" fmla="*/ 1 h 318"/>
                <a:gd name="T24" fmla="*/ 3 w 698"/>
                <a:gd name="T25" fmla="*/ 1 h 318"/>
                <a:gd name="T26" fmla="*/ 1 w 698"/>
                <a:gd name="T27" fmla="*/ 2 h 318"/>
                <a:gd name="T28" fmla="*/ 1 w 698"/>
                <a:gd name="T29" fmla="*/ 2 h 318"/>
                <a:gd name="T30" fmla="*/ 0 w 698"/>
                <a:gd name="T31" fmla="*/ 2 h 318"/>
                <a:gd name="T32" fmla="*/ 1 w 698"/>
                <a:gd name="T33" fmla="*/ 2 h 3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98"/>
                <a:gd name="T52" fmla="*/ 0 h 318"/>
                <a:gd name="T53" fmla="*/ 698 w 698"/>
                <a:gd name="T54" fmla="*/ 318 h 3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98" h="318">
                  <a:moveTo>
                    <a:pt x="71" y="256"/>
                  </a:moveTo>
                  <a:lnTo>
                    <a:pt x="97" y="242"/>
                  </a:lnTo>
                  <a:lnTo>
                    <a:pt x="168" y="209"/>
                  </a:lnTo>
                  <a:lnTo>
                    <a:pt x="267" y="163"/>
                  </a:lnTo>
                  <a:lnTo>
                    <a:pt x="382" y="112"/>
                  </a:lnTo>
                  <a:lnTo>
                    <a:pt x="496" y="62"/>
                  </a:lnTo>
                  <a:lnTo>
                    <a:pt x="597" y="23"/>
                  </a:lnTo>
                  <a:lnTo>
                    <a:pt x="669" y="0"/>
                  </a:lnTo>
                  <a:lnTo>
                    <a:pt x="698" y="4"/>
                  </a:lnTo>
                  <a:lnTo>
                    <a:pt x="657" y="60"/>
                  </a:lnTo>
                  <a:lnTo>
                    <a:pt x="554" y="126"/>
                  </a:lnTo>
                  <a:lnTo>
                    <a:pt x="411" y="194"/>
                  </a:lnTo>
                  <a:lnTo>
                    <a:pt x="260" y="254"/>
                  </a:lnTo>
                  <a:lnTo>
                    <a:pt x="120" y="296"/>
                  </a:lnTo>
                  <a:lnTo>
                    <a:pt x="27" y="318"/>
                  </a:lnTo>
                  <a:lnTo>
                    <a:pt x="0" y="306"/>
                  </a:lnTo>
                  <a:lnTo>
                    <a:pt x="71" y="256"/>
                  </a:lnTo>
                  <a:close/>
                </a:path>
              </a:pathLst>
            </a:custGeom>
            <a:solidFill>
              <a:srgbClr val="F78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69" name="Freeform 50"/>
            <p:cNvSpPr>
              <a:spLocks/>
            </p:cNvSpPr>
            <p:nvPr/>
          </p:nvSpPr>
          <p:spPr bwMode="auto">
            <a:xfrm>
              <a:off x="3257" y="2805"/>
              <a:ext cx="251" cy="115"/>
            </a:xfrm>
            <a:custGeom>
              <a:avLst/>
              <a:gdLst>
                <a:gd name="T0" fmla="*/ 0 w 503"/>
                <a:gd name="T1" fmla="*/ 2 h 228"/>
                <a:gd name="T2" fmla="*/ 0 w 503"/>
                <a:gd name="T3" fmla="*/ 2 h 228"/>
                <a:gd name="T4" fmla="*/ 0 w 503"/>
                <a:gd name="T5" fmla="*/ 2 h 228"/>
                <a:gd name="T6" fmla="*/ 1 w 503"/>
                <a:gd name="T7" fmla="*/ 1 h 228"/>
                <a:gd name="T8" fmla="*/ 2 w 503"/>
                <a:gd name="T9" fmla="*/ 1 h 228"/>
                <a:gd name="T10" fmla="*/ 2 w 503"/>
                <a:gd name="T11" fmla="*/ 1 h 228"/>
                <a:gd name="T12" fmla="*/ 3 w 503"/>
                <a:gd name="T13" fmla="*/ 1 h 228"/>
                <a:gd name="T14" fmla="*/ 3 w 503"/>
                <a:gd name="T15" fmla="*/ 0 h 228"/>
                <a:gd name="T16" fmla="*/ 3 w 503"/>
                <a:gd name="T17" fmla="*/ 1 h 228"/>
                <a:gd name="T18" fmla="*/ 3 w 503"/>
                <a:gd name="T19" fmla="*/ 1 h 228"/>
                <a:gd name="T20" fmla="*/ 3 w 503"/>
                <a:gd name="T21" fmla="*/ 1 h 228"/>
                <a:gd name="T22" fmla="*/ 2 w 503"/>
                <a:gd name="T23" fmla="*/ 2 h 228"/>
                <a:gd name="T24" fmla="*/ 1 w 503"/>
                <a:gd name="T25" fmla="*/ 2 h 228"/>
                <a:gd name="T26" fmla="*/ 0 w 503"/>
                <a:gd name="T27" fmla="*/ 2 h 228"/>
                <a:gd name="T28" fmla="*/ 0 w 503"/>
                <a:gd name="T29" fmla="*/ 2 h 228"/>
                <a:gd name="T30" fmla="*/ 0 w 503"/>
                <a:gd name="T31" fmla="*/ 2 h 228"/>
                <a:gd name="T32" fmla="*/ 0 w 503"/>
                <a:gd name="T33" fmla="*/ 2 h 2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03"/>
                <a:gd name="T52" fmla="*/ 0 h 228"/>
                <a:gd name="T53" fmla="*/ 503 w 503"/>
                <a:gd name="T54" fmla="*/ 228 h 22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03" h="228">
                  <a:moveTo>
                    <a:pt x="53" y="184"/>
                  </a:moveTo>
                  <a:lnTo>
                    <a:pt x="70" y="174"/>
                  </a:lnTo>
                  <a:lnTo>
                    <a:pt x="121" y="149"/>
                  </a:lnTo>
                  <a:lnTo>
                    <a:pt x="192" y="116"/>
                  </a:lnTo>
                  <a:lnTo>
                    <a:pt x="276" y="81"/>
                  </a:lnTo>
                  <a:lnTo>
                    <a:pt x="357" y="44"/>
                  </a:lnTo>
                  <a:lnTo>
                    <a:pt x="429" y="15"/>
                  </a:lnTo>
                  <a:lnTo>
                    <a:pt x="479" y="0"/>
                  </a:lnTo>
                  <a:lnTo>
                    <a:pt x="503" y="4"/>
                  </a:lnTo>
                  <a:lnTo>
                    <a:pt x="474" y="44"/>
                  </a:lnTo>
                  <a:lnTo>
                    <a:pt x="400" y="93"/>
                  </a:lnTo>
                  <a:lnTo>
                    <a:pt x="297" y="141"/>
                  </a:lnTo>
                  <a:lnTo>
                    <a:pt x="189" y="184"/>
                  </a:lnTo>
                  <a:lnTo>
                    <a:pt x="88" y="215"/>
                  </a:lnTo>
                  <a:lnTo>
                    <a:pt x="20" y="228"/>
                  </a:lnTo>
                  <a:lnTo>
                    <a:pt x="0" y="221"/>
                  </a:lnTo>
                  <a:lnTo>
                    <a:pt x="53" y="184"/>
                  </a:lnTo>
                  <a:close/>
                </a:path>
              </a:pathLst>
            </a:custGeom>
            <a:solidFill>
              <a:srgbClr val="F58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70" name="Freeform 51"/>
            <p:cNvSpPr>
              <a:spLocks/>
            </p:cNvSpPr>
            <p:nvPr/>
          </p:nvSpPr>
          <p:spPr bwMode="auto">
            <a:xfrm>
              <a:off x="3326" y="2821"/>
              <a:ext cx="152" cy="70"/>
            </a:xfrm>
            <a:custGeom>
              <a:avLst/>
              <a:gdLst>
                <a:gd name="T0" fmla="*/ 0 w 305"/>
                <a:gd name="T1" fmla="*/ 1 h 139"/>
                <a:gd name="T2" fmla="*/ 0 w 305"/>
                <a:gd name="T3" fmla="*/ 1 h 139"/>
                <a:gd name="T4" fmla="*/ 0 w 305"/>
                <a:gd name="T5" fmla="*/ 1 h 139"/>
                <a:gd name="T6" fmla="*/ 0 w 305"/>
                <a:gd name="T7" fmla="*/ 1 h 139"/>
                <a:gd name="T8" fmla="*/ 1 w 305"/>
                <a:gd name="T9" fmla="*/ 1 h 139"/>
                <a:gd name="T10" fmla="*/ 1 w 305"/>
                <a:gd name="T11" fmla="*/ 1 h 139"/>
                <a:gd name="T12" fmla="*/ 2 w 305"/>
                <a:gd name="T13" fmla="*/ 1 h 139"/>
                <a:gd name="T14" fmla="*/ 2 w 305"/>
                <a:gd name="T15" fmla="*/ 0 h 139"/>
                <a:gd name="T16" fmla="*/ 2 w 305"/>
                <a:gd name="T17" fmla="*/ 1 h 139"/>
                <a:gd name="T18" fmla="*/ 2 w 305"/>
                <a:gd name="T19" fmla="*/ 1 h 139"/>
                <a:gd name="T20" fmla="*/ 1 w 305"/>
                <a:gd name="T21" fmla="*/ 1 h 139"/>
                <a:gd name="T22" fmla="*/ 1 w 305"/>
                <a:gd name="T23" fmla="*/ 1 h 139"/>
                <a:gd name="T24" fmla="*/ 0 w 305"/>
                <a:gd name="T25" fmla="*/ 1 h 139"/>
                <a:gd name="T26" fmla="*/ 0 w 305"/>
                <a:gd name="T27" fmla="*/ 2 h 139"/>
                <a:gd name="T28" fmla="*/ 0 w 305"/>
                <a:gd name="T29" fmla="*/ 2 h 139"/>
                <a:gd name="T30" fmla="*/ 0 w 305"/>
                <a:gd name="T31" fmla="*/ 2 h 139"/>
                <a:gd name="T32" fmla="*/ 0 w 305"/>
                <a:gd name="T33" fmla="*/ 1 h 1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05"/>
                <a:gd name="T52" fmla="*/ 0 h 139"/>
                <a:gd name="T53" fmla="*/ 305 w 305"/>
                <a:gd name="T54" fmla="*/ 139 h 1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05" h="139">
                  <a:moveTo>
                    <a:pt x="31" y="114"/>
                  </a:moveTo>
                  <a:lnTo>
                    <a:pt x="41" y="106"/>
                  </a:lnTo>
                  <a:lnTo>
                    <a:pt x="72" y="93"/>
                  </a:lnTo>
                  <a:lnTo>
                    <a:pt x="116" y="71"/>
                  </a:lnTo>
                  <a:lnTo>
                    <a:pt x="167" y="50"/>
                  </a:lnTo>
                  <a:lnTo>
                    <a:pt x="215" y="27"/>
                  </a:lnTo>
                  <a:lnTo>
                    <a:pt x="260" y="9"/>
                  </a:lnTo>
                  <a:lnTo>
                    <a:pt x="291" y="0"/>
                  </a:lnTo>
                  <a:lnTo>
                    <a:pt x="305" y="2"/>
                  </a:lnTo>
                  <a:lnTo>
                    <a:pt x="287" y="25"/>
                  </a:lnTo>
                  <a:lnTo>
                    <a:pt x="241" y="56"/>
                  </a:lnTo>
                  <a:lnTo>
                    <a:pt x="179" y="85"/>
                  </a:lnTo>
                  <a:lnTo>
                    <a:pt x="113" y="112"/>
                  </a:lnTo>
                  <a:lnTo>
                    <a:pt x="51" y="130"/>
                  </a:lnTo>
                  <a:lnTo>
                    <a:pt x="10" y="139"/>
                  </a:lnTo>
                  <a:lnTo>
                    <a:pt x="0" y="135"/>
                  </a:lnTo>
                  <a:lnTo>
                    <a:pt x="31" y="114"/>
                  </a:lnTo>
                  <a:close/>
                </a:path>
              </a:pathLst>
            </a:custGeom>
            <a:solidFill>
              <a:srgbClr val="F5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71" name="Freeform 52"/>
            <p:cNvSpPr>
              <a:spLocks/>
            </p:cNvSpPr>
            <p:nvPr/>
          </p:nvSpPr>
          <p:spPr bwMode="auto">
            <a:xfrm>
              <a:off x="1681" y="3295"/>
              <a:ext cx="52" cy="99"/>
            </a:xfrm>
            <a:custGeom>
              <a:avLst/>
              <a:gdLst>
                <a:gd name="T0" fmla="*/ 0 w 105"/>
                <a:gd name="T1" fmla="*/ 1 h 197"/>
                <a:gd name="T2" fmla="*/ 0 w 105"/>
                <a:gd name="T3" fmla="*/ 0 h 197"/>
                <a:gd name="T4" fmla="*/ 0 w 105"/>
                <a:gd name="T5" fmla="*/ 2 h 197"/>
                <a:gd name="T6" fmla="*/ 0 w 105"/>
                <a:gd name="T7" fmla="*/ 2 h 197"/>
                <a:gd name="T8" fmla="*/ 0 w 105"/>
                <a:gd name="T9" fmla="*/ 1 h 1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197"/>
                <a:gd name="T17" fmla="*/ 105 w 105"/>
                <a:gd name="T18" fmla="*/ 197 h 1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197">
                  <a:moveTo>
                    <a:pt x="0" y="11"/>
                  </a:moveTo>
                  <a:lnTo>
                    <a:pt x="27" y="0"/>
                  </a:lnTo>
                  <a:lnTo>
                    <a:pt x="105" y="186"/>
                  </a:lnTo>
                  <a:lnTo>
                    <a:pt x="78" y="197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72" name="Freeform 53"/>
            <p:cNvSpPr>
              <a:spLocks/>
            </p:cNvSpPr>
            <p:nvPr/>
          </p:nvSpPr>
          <p:spPr bwMode="auto">
            <a:xfrm>
              <a:off x="1764" y="3260"/>
              <a:ext cx="52" cy="97"/>
            </a:xfrm>
            <a:custGeom>
              <a:avLst/>
              <a:gdLst>
                <a:gd name="T0" fmla="*/ 0 w 103"/>
                <a:gd name="T1" fmla="*/ 1 h 194"/>
                <a:gd name="T2" fmla="*/ 1 w 103"/>
                <a:gd name="T3" fmla="*/ 1 h 194"/>
                <a:gd name="T4" fmla="*/ 1 w 103"/>
                <a:gd name="T5" fmla="*/ 0 h 194"/>
                <a:gd name="T6" fmla="*/ 1 w 103"/>
                <a:gd name="T7" fmla="*/ 1 h 194"/>
                <a:gd name="T8" fmla="*/ 1 w 103"/>
                <a:gd name="T9" fmla="*/ 1 h 194"/>
                <a:gd name="T10" fmla="*/ 1 w 103"/>
                <a:gd name="T11" fmla="*/ 1 h 194"/>
                <a:gd name="T12" fmla="*/ 1 w 103"/>
                <a:gd name="T13" fmla="*/ 1 h 194"/>
                <a:gd name="T14" fmla="*/ 1 w 103"/>
                <a:gd name="T15" fmla="*/ 1 h 194"/>
                <a:gd name="T16" fmla="*/ 1 w 103"/>
                <a:gd name="T17" fmla="*/ 2 h 194"/>
                <a:gd name="T18" fmla="*/ 1 w 103"/>
                <a:gd name="T19" fmla="*/ 2 h 194"/>
                <a:gd name="T20" fmla="*/ 1 w 103"/>
                <a:gd name="T21" fmla="*/ 2 h 194"/>
                <a:gd name="T22" fmla="*/ 1 w 103"/>
                <a:gd name="T23" fmla="*/ 2 h 194"/>
                <a:gd name="T24" fmla="*/ 1 w 103"/>
                <a:gd name="T25" fmla="*/ 2 h 194"/>
                <a:gd name="T26" fmla="*/ 1 w 103"/>
                <a:gd name="T27" fmla="*/ 2 h 194"/>
                <a:gd name="T28" fmla="*/ 1 w 103"/>
                <a:gd name="T29" fmla="*/ 2 h 194"/>
                <a:gd name="T30" fmla="*/ 1 w 103"/>
                <a:gd name="T31" fmla="*/ 1 h 194"/>
                <a:gd name="T32" fmla="*/ 1 w 103"/>
                <a:gd name="T33" fmla="*/ 1 h 194"/>
                <a:gd name="T34" fmla="*/ 1 w 103"/>
                <a:gd name="T35" fmla="*/ 1 h 194"/>
                <a:gd name="T36" fmla="*/ 1 w 103"/>
                <a:gd name="T37" fmla="*/ 1 h 194"/>
                <a:gd name="T38" fmla="*/ 1 w 103"/>
                <a:gd name="T39" fmla="*/ 1 h 194"/>
                <a:gd name="T40" fmla="*/ 0 w 103"/>
                <a:gd name="T41" fmla="*/ 1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4"/>
                <a:gd name="T65" fmla="*/ 103 w 103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4">
                  <a:moveTo>
                    <a:pt x="0" y="10"/>
                  </a:moveTo>
                  <a:lnTo>
                    <a:pt x="11" y="4"/>
                  </a:lnTo>
                  <a:lnTo>
                    <a:pt x="23" y="0"/>
                  </a:lnTo>
                  <a:lnTo>
                    <a:pt x="33" y="21"/>
                  </a:lnTo>
                  <a:lnTo>
                    <a:pt x="42" y="45"/>
                  </a:lnTo>
                  <a:lnTo>
                    <a:pt x="52" y="68"/>
                  </a:lnTo>
                  <a:lnTo>
                    <a:pt x="62" y="91"/>
                  </a:lnTo>
                  <a:lnTo>
                    <a:pt x="71" y="112"/>
                  </a:lnTo>
                  <a:lnTo>
                    <a:pt x="81" y="136"/>
                  </a:lnTo>
                  <a:lnTo>
                    <a:pt x="91" y="159"/>
                  </a:lnTo>
                  <a:lnTo>
                    <a:pt x="103" y="182"/>
                  </a:lnTo>
                  <a:lnTo>
                    <a:pt x="89" y="188"/>
                  </a:lnTo>
                  <a:lnTo>
                    <a:pt x="77" y="194"/>
                  </a:lnTo>
                  <a:lnTo>
                    <a:pt x="66" y="171"/>
                  </a:lnTo>
                  <a:lnTo>
                    <a:pt x="56" y="147"/>
                  </a:lnTo>
                  <a:lnTo>
                    <a:pt x="46" y="124"/>
                  </a:lnTo>
                  <a:lnTo>
                    <a:pt x="37" y="101"/>
                  </a:lnTo>
                  <a:lnTo>
                    <a:pt x="25" y="77"/>
                  </a:lnTo>
                  <a:lnTo>
                    <a:pt x="17" y="54"/>
                  </a:lnTo>
                  <a:lnTo>
                    <a:pt x="7" y="3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73" name="Freeform 54"/>
            <p:cNvSpPr>
              <a:spLocks/>
            </p:cNvSpPr>
            <p:nvPr/>
          </p:nvSpPr>
          <p:spPr bwMode="auto">
            <a:xfrm>
              <a:off x="1847" y="3225"/>
              <a:ext cx="52" cy="97"/>
            </a:xfrm>
            <a:custGeom>
              <a:avLst/>
              <a:gdLst>
                <a:gd name="T0" fmla="*/ 0 w 104"/>
                <a:gd name="T1" fmla="*/ 1 h 194"/>
                <a:gd name="T2" fmla="*/ 1 w 104"/>
                <a:gd name="T3" fmla="*/ 1 h 194"/>
                <a:gd name="T4" fmla="*/ 1 w 104"/>
                <a:gd name="T5" fmla="*/ 0 h 194"/>
                <a:gd name="T6" fmla="*/ 1 w 104"/>
                <a:gd name="T7" fmla="*/ 1 h 194"/>
                <a:gd name="T8" fmla="*/ 1 w 104"/>
                <a:gd name="T9" fmla="*/ 1 h 194"/>
                <a:gd name="T10" fmla="*/ 1 w 104"/>
                <a:gd name="T11" fmla="*/ 1 h 194"/>
                <a:gd name="T12" fmla="*/ 1 w 104"/>
                <a:gd name="T13" fmla="*/ 1 h 194"/>
                <a:gd name="T14" fmla="*/ 1 w 104"/>
                <a:gd name="T15" fmla="*/ 1 h 194"/>
                <a:gd name="T16" fmla="*/ 1 w 104"/>
                <a:gd name="T17" fmla="*/ 2 h 194"/>
                <a:gd name="T18" fmla="*/ 1 w 104"/>
                <a:gd name="T19" fmla="*/ 2 h 194"/>
                <a:gd name="T20" fmla="*/ 1 w 104"/>
                <a:gd name="T21" fmla="*/ 2 h 194"/>
                <a:gd name="T22" fmla="*/ 1 w 104"/>
                <a:gd name="T23" fmla="*/ 2 h 194"/>
                <a:gd name="T24" fmla="*/ 1 w 104"/>
                <a:gd name="T25" fmla="*/ 2 h 194"/>
                <a:gd name="T26" fmla="*/ 1 w 104"/>
                <a:gd name="T27" fmla="*/ 2 h 194"/>
                <a:gd name="T28" fmla="*/ 1 w 104"/>
                <a:gd name="T29" fmla="*/ 2 h 194"/>
                <a:gd name="T30" fmla="*/ 1 w 104"/>
                <a:gd name="T31" fmla="*/ 1 h 194"/>
                <a:gd name="T32" fmla="*/ 1 w 104"/>
                <a:gd name="T33" fmla="*/ 1 h 194"/>
                <a:gd name="T34" fmla="*/ 1 w 104"/>
                <a:gd name="T35" fmla="*/ 1 h 194"/>
                <a:gd name="T36" fmla="*/ 1 w 104"/>
                <a:gd name="T37" fmla="*/ 1 h 194"/>
                <a:gd name="T38" fmla="*/ 1 w 104"/>
                <a:gd name="T39" fmla="*/ 1 h 194"/>
                <a:gd name="T40" fmla="*/ 0 w 104"/>
                <a:gd name="T41" fmla="*/ 1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4"/>
                <a:gd name="T64" fmla="*/ 0 h 194"/>
                <a:gd name="T65" fmla="*/ 104 w 104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4" h="194">
                  <a:moveTo>
                    <a:pt x="0" y="10"/>
                  </a:moveTo>
                  <a:lnTo>
                    <a:pt x="13" y="4"/>
                  </a:lnTo>
                  <a:lnTo>
                    <a:pt x="27" y="0"/>
                  </a:lnTo>
                  <a:lnTo>
                    <a:pt x="34" y="21"/>
                  </a:lnTo>
                  <a:lnTo>
                    <a:pt x="46" y="43"/>
                  </a:lnTo>
                  <a:lnTo>
                    <a:pt x="54" y="66"/>
                  </a:lnTo>
                  <a:lnTo>
                    <a:pt x="66" y="89"/>
                  </a:lnTo>
                  <a:lnTo>
                    <a:pt x="73" y="113"/>
                  </a:lnTo>
                  <a:lnTo>
                    <a:pt x="83" y="136"/>
                  </a:lnTo>
                  <a:lnTo>
                    <a:pt x="93" y="159"/>
                  </a:lnTo>
                  <a:lnTo>
                    <a:pt x="104" y="182"/>
                  </a:lnTo>
                  <a:lnTo>
                    <a:pt x="91" y="188"/>
                  </a:lnTo>
                  <a:lnTo>
                    <a:pt x="77" y="194"/>
                  </a:lnTo>
                  <a:lnTo>
                    <a:pt x="67" y="171"/>
                  </a:lnTo>
                  <a:lnTo>
                    <a:pt x="58" y="147"/>
                  </a:lnTo>
                  <a:lnTo>
                    <a:pt x="48" y="124"/>
                  </a:lnTo>
                  <a:lnTo>
                    <a:pt x="38" y="101"/>
                  </a:lnTo>
                  <a:lnTo>
                    <a:pt x="29" y="78"/>
                  </a:lnTo>
                  <a:lnTo>
                    <a:pt x="19" y="54"/>
                  </a:lnTo>
                  <a:lnTo>
                    <a:pt x="9" y="3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74" name="Freeform 55"/>
            <p:cNvSpPr>
              <a:spLocks/>
            </p:cNvSpPr>
            <p:nvPr/>
          </p:nvSpPr>
          <p:spPr bwMode="auto">
            <a:xfrm>
              <a:off x="1930" y="3188"/>
              <a:ext cx="53" cy="99"/>
            </a:xfrm>
            <a:custGeom>
              <a:avLst/>
              <a:gdLst>
                <a:gd name="T0" fmla="*/ 0 w 105"/>
                <a:gd name="T1" fmla="*/ 1 h 198"/>
                <a:gd name="T2" fmla="*/ 1 w 105"/>
                <a:gd name="T3" fmla="*/ 1 h 198"/>
                <a:gd name="T4" fmla="*/ 1 w 105"/>
                <a:gd name="T5" fmla="*/ 0 h 198"/>
                <a:gd name="T6" fmla="*/ 1 w 105"/>
                <a:gd name="T7" fmla="*/ 1 h 198"/>
                <a:gd name="T8" fmla="*/ 1 w 105"/>
                <a:gd name="T9" fmla="*/ 1 h 198"/>
                <a:gd name="T10" fmla="*/ 1 w 105"/>
                <a:gd name="T11" fmla="*/ 1 h 198"/>
                <a:gd name="T12" fmla="*/ 1 w 105"/>
                <a:gd name="T13" fmla="*/ 1 h 198"/>
                <a:gd name="T14" fmla="*/ 1 w 105"/>
                <a:gd name="T15" fmla="*/ 1 h 198"/>
                <a:gd name="T16" fmla="*/ 1 w 105"/>
                <a:gd name="T17" fmla="*/ 2 h 198"/>
                <a:gd name="T18" fmla="*/ 1 w 105"/>
                <a:gd name="T19" fmla="*/ 2 h 198"/>
                <a:gd name="T20" fmla="*/ 1 w 105"/>
                <a:gd name="T21" fmla="*/ 2 h 198"/>
                <a:gd name="T22" fmla="*/ 1 w 105"/>
                <a:gd name="T23" fmla="*/ 2 h 198"/>
                <a:gd name="T24" fmla="*/ 1 w 105"/>
                <a:gd name="T25" fmla="*/ 2 h 198"/>
                <a:gd name="T26" fmla="*/ 1 w 105"/>
                <a:gd name="T27" fmla="*/ 2 h 198"/>
                <a:gd name="T28" fmla="*/ 1 w 105"/>
                <a:gd name="T29" fmla="*/ 2 h 198"/>
                <a:gd name="T30" fmla="*/ 1 w 105"/>
                <a:gd name="T31" fmla="*/ 1 h 198"/>
                <a:gd name="T32" fmla="*/ 1 w 105"/>
                <a:gd name="T33" fmla="*/ 1 h 198"/>
                <a:gd name="T34" fmla="*/ 1 w 105"/>
                <a:gd name="T35" fmla="*/ 1 h 198"/>
                <a:gd name="T36" fmla="*/ 1 w 105"/>
                <a:gd name="T37" fmla="*/ 1 h 198"/>
                <a:gd name="T38" fmla="*/ 1 w 105"/>
                <a:gd name="T39" fmla="*/ 1 h 198"/>
                <a:gd name="T40" fmla="*/ 0 w 105"/>
                <a:gd name="T41" fmla="*/ 1 h 19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5"/>
                <a:gd name="T64" fmla="*/ 0 h 198"/>
                <a:gd name="T65" fmla="*/ 105 w 105"/>
                <a:gd name="T66" fmla="*/ 198 h 19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5" h="198">
                  <a:moveTo>
                    <a:pt x="0" y="14"/>
                  </a:moveTo>
                  <a:lnTo>
                    <a:pt x="12" y="6"/>
                  </a:lnTo>
                  <a:lnTo>
                    <a:pt x="26" y="0"/>
                  </a:lnTo>
                  <a:lnTo>
                    <a:pt x="33" y="24"/>
                  </a:lnTo>
                  <a:lnTo>
                    <a:pt x="43" y="47"/>
                  </a:lnTo>
                  <a:lnTo>
                    <a:pt x="53" y="70"/>
                  </a:lnTo>
                  <a:lnTo>
                    <a:pt x="64" y="94"/>
                  </a:lnTo>
                  <a:lnTo>
                    <a:pt x="74" y="117"/>
                  </a:lnTo>
                  <a:lnTo>
                    <a:pt x="84" y="140"/>
                  </a:lnTo>
                  <a:lnTo>
                    <a:pt x="93" y="163"/>
                  </a:lnTo>
                  <a:lnTo>
                    <a:pt x="105" y="187"/>
                  </a:lnTo>
                  <a:lnTo>
                    <a:pt x="90" y="192"/>
                  </a:lnTo>
                  <a:lnTo>
                    <a:pt x="78" y="198"/>
                  </a:lnTo>
                  <a:lnTo>
                    <a:pt x="66" y="175"/>
                  </a:lnTo>
                  <a:lnTo>
                    <a:pt x="57" y="152"/>
                  </a:lnTo>
                  <a:lnTo>
                    <a:pt x="47" y="128"/>
                  </a:lnTo>
                  <a:lnTo>
                    <a:pt x="37" y="105"/>
                  </a:lnTo>
                  <a:lnTo>
                    <a:pt x="28" y="82"/>
                  </a:lnTo>
                  <a:lnTo>
                    <a:pt x="18" y="59"/>
                  </a:lnTo>
                  <a:lnTo>
                    <a:pt x="8" y="35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75" name="Freeform 56"/>
            <p:cNvSpPr>
              <a:spLocks/>
            </p:cNvSpPr>
            <p:nvPr/>
          </p:nvSpPr>
          <p:spPr bwMode="auto">
            <a:xfrm>
              <a:off x="2014" y="3153"/>
              <a:ext cx="51" cy="99"/>
            </a:xfrm>
            <a:custGeom>
              <a:avLst/>
              <a:gdLst>
                <a:gd name="T0" fmla="*/ 0 w 103"/>
                <a:gd name="T1" fmla="*/ 1 h 197"/>
                <a:gd name="T2" fmla="*/ 0 w 103"/>
                <a:gd name="T3" fmla="*/ 1 h 197"/>
                <a:gd name="T4" fmla="*/ 0 w 103"/>
                <a:gd name="T5" fmla="*/ 0 h 197"/>
                <a:gd name="T6" fmla="*/ 0 w 103"/>
                <a:gd name="T7" fmla="*/ 1 h 197"/>
                <a:gd name="T8" fmla="*/ 0 w 103"/>
                <a:gd name="T9" fmla="*/ 1 h 197"/>
                <a:gd name="T10" fmla="*/ 0 w 103"/>
                <a:gd name="T11" fmla="*/ 1 h 197"/>
                <a:gd name="T12" fmla="*/ 0 w 103"/>
                <a:gd name="T13" fmla="*/ 1 h 197"/>
                <a:gd name="T14" fmla="*/ 0 w 103"/>
                <a:gd name="T15" fmla="*/ 1 h 197"/>
                <a:gd name="T16" fmla="*/ 0 w 103"/>
                <a:gd name="T17" fmla="*/ 2 h 197"/>
                <a:gd name="T18" fmla="*/ 0 w 103"/>
                <a:gd name="T19" fmla="*/ 2 h 197"/>
                <a:gd name="T20" fmla="*/ 0 w 103"/>
                <a:gd name="T21" fmla="*/ 2 h 197"/>
                <a:gd name="T22" fmla="*/ 0 w 103"/>
                <a:gd name="T23" fmla="*/ 2 h 197"/>
                <a:gd name="T24" fmla="*/ 0 w 103"/>
                <a:gd name="T25" fmla="*/ 2 h 197"/>
                <a:gd name="T26" fmla="*/ 0 w 103"/>
                <a:gd name="T27" fmla="*/ 2 h 197"/>
                <a:gd name="T28" fmla="*/ 0 w 103"/>
                <a:gd name="T29" fmla="*/ 2 h 197"/>
                <a:gd name="T30" fmla="*/ 0 w 103"/>
                <a:gd name="T31" fmla="*/ 1 h 197"/>
                <a:gd name="T32" fmla="*/ 0 w 103"/>
                <a:gd name="T33" fmla="*/ 1 h 197"/>
                <a:gd name="T34" fmla="*/ 0 w 103"/>
                <a:gd name="T35" fmla="*/ 1 h 197"/>
                <a:gd name="T36" fmla="*/ 0 w 103"/>
                <a:gd name="T37" fmla="*/ 1 h 197"/>
                <a:gd name="T38" fmla="*/ 0 w 103"/>
                <a:gd name="T39" fmla="*/ 1 h 197"/>
                <a:gd name="T40" fmla="*/ 0 w 103"/>
                <a:gd name="T41" fmla="*/ 1 h 19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7"/>
                <a:gd name="T65" fmla="*/ 103 w 103"/>
                <a:gd name="T66" fmla="*/ 197 h 19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7">
                  <a:moveTo>
                    <a:pt x="0" y="11"/>
                  </a:moveTo>
                  <a:lnTo>
                    <a:pt x="12" y="6"/>
                  </a:lnTo>
                  <a:lnTo>
                    <a:pt x="25" y="0"/>
                  </a:lnTo>
                  <a:lnTo>
                    <a:pt x="33" y="23"/>
                  </a:lnTo>
                  <a:lnTo>
                    <a:pt x="45" y="46"/>
                  </a:lnTo>
                  <a:lnTo>
                    <a:pt x="53" y="69"/>
                  </a:lnTo>
                  <a:lnTo>
                    <a:pt x="64" y="93"/>
                  </a:lnTo>
                  <a:lnTo>
                    <a:pt x="72" y="116"/>
                  </a:lnTo>
                  <a:lnTo>
                    <a:pt x="82" y="139"/>
                  </a:lnTo>
                  <a:lnTo>
                    <a:pt x="91" y="163"/>
                  </a:lnTo>
                  <a:lnTo>
                    <a:pt x="103" y="186"/>
                  </a:lnTo>
                  <a:lnTo>
                    <a:pt x="89" y="190"/>
                  </a:lnTo>
                  <a:lnTo>
                    <a:pt x="76" y="197"/>
                  </a:lnTo>
                  <a:lnTo>
                    <a:pt x="66" y="174"/>
                  </a:lnTo>
                  <a:lnTo>
                    <a:pt x="56" y="151"/>
                  </a:lnTo>
                  <a:lnTo>
                    <a:pt x="47" y="128"/>
                  </a:lnTo>
                  <a:lnTo>
                    <a:pt x="37" y="104"/>
                  </a:lnTo>
                  <a:lnTo>
                    <a:pt x="27" y="81"/>
                  </a:lnTo>
                  <a:lnTo>
                    <a:pt x="18" y="58"/>
                  </a:lnTo>
                  <a:lnTo>
                    <a:pt x="8" y="35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76" name="Freeform 57"/>
            <p:cNvSpPr>
              <a:spLocks/>
            </p:cNvSpPr>
            <p:nvPr/>
          </p:nvSpPr>
          <p:spPr bwMode="auto">
            <a:xfrm>
              <a:off x="2096" y="3118"/>
              <a:ext cx="52" cy="98"/>
            </a:xfrm>
            <a:custGeom>
              <a:avLst/>
              <a:gdLst>
                <a:gd name="T0" fmla="*/ 0 w 105"/>
                <a:gd name="T1" fmla="*/ 1 h 196"/>
                <a:gd name="T2" fmla="*/ 0 w 105"/>
                <a:gd name="T3" fmla="*/ 1 h 196"/>
                <a:gd name="T4" fmla="*/ 0 w 105"/>
                <a:gd name="T5" fmla="*/ 0 h 196"/>
                <a:gd name="T6" fmla="*/ 0 w 105"/>
                <a:gd name="T7" fmla="*/ 1 h 196"/>
                <a:gd name="T8" fmla="*/ 0 w 105"/>
                <a:gd name="T9" fmla="*/ 1 h 196"/>
                <a:gd name="T10" fmla="*/ 0 w 105"/>
                <a:gd name="T11" fmla="*/ 1 h 196"/>
                <a:gd name="T12" fmla="*/ 0 w 105"/>
                <a:gd name="T13" fmla="*/ 1 h 196"/>
                <a:gd name="T14" fmla="*/ 0 w 105"/>
                <a:gd name="T15" fmla="*/ 1 h 196"/>
                <a:gd name="T16" fmla="*/ 0 w 105"/>
                <a:gd name="T17" fmla="*/ 2 h 196"/>
                <a:gd name="T18" fmla="*/ 0 w 105"/>
                <a:gd name="T19" fmla="*/ 2 h 196"/>
                <a:gd name="T20" fmla="*/ 0 w 105"/>
                <a:gd name="T21" fmla="*/ 2 h 196"/>
                <a:gd name="T22" fmla="*/ 0 w 105"/>
                <a:gd name="T23" fmla="*/ 2 h 196"/>
                <a:gd name="T24" fmla="*/ 0 w 105"/>
                <a:gd name="T25" fmla="*/ 2 h 196"/>
                <a:gd name="T26" fmla="*/ 0 w 105"/>
                <a:gd name="T27" fmla="*/ 2 h 196"/>
                <a:gd name="T28" fmla="*/ 0 w 105"/>
                <a:gd name="T29" fmla="*/ 2 h 196"/>
                <a:gd name="T30" fmla="*/ 0 w 105"/>
                <a:gd name="T31" fmla="*/ 1 h 196"/>
                <a:gd name="T32" fmla="*/ 0 w 105"/>
                <a:gd name="T33" fmla="*/ 1 h 196"/>
                <a:gd name="T34" fmla="*/ 0 w 105"/>
                <a:gd name="T35" fmla="*/ 1 h 196"/>
                <a:gd name="T36" fmla="*/ 0 w 105"/>
                <a:gd name="T37" fmla="*/ 1 h 196"/>
                <a:gd name="T38" fmla="*/ 0 w 105"/>
                <a:gd name="T39" fmla="*/ 1 h 196"/>
                <a:gd name="T40" fmla="*/ 0 w 105"/>
                <a:gd name="T41" fmla="*/ 1 h 1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5"/>
                <a:gd name="T64" fmla="*/ 0 h 196"/>
                <a:gd name="T65" fmla="*/ 105 w 105"/>
                <a:gd name="T66" fmla="*/ 196 h 1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5" h="196">
                  <a:moveTo>
                    <a:pt x="0" y="10"/>
                  </a:moveTo>
                  <a:lnTo>
                    <a:pt x="14" y="6"/>
                  </a:lnTo>
                  <a:lnTo>
                    <a:pt x="27" y="0"/>
                  </a:lnTo>
                  <a:lnTo>
                    <a:pt x="35" y="23"/>
                  </a:lnTo>
                  <a:lnTo>
                    <a:pt x="47" y="46"/>
                  </a:lnTo>
                  <a:lnTo>
                    <a:pt x="54" y="70"/>
                  </a:lnTo>
                  <a:lnTo>
                    <a:pt x="66" y="93"/>
                  </a:lnTo>
                  <a:lnTo>
                    <a:pt x="74" y="116"/>
                  </a:lnTo>
                  <a:lnTo>
                    <a:pt x="83" y="139"/>
                  </a:lnTo>
                  <a:lnTo>
                    <a:pt x="93" y="163"/>
                  </a:lnTo>
                  <a:lnTo>
                    <a:pt x="105" y="186"/>
                  </a:lnTo>
                  <a:lnTo>
                    <a:pt x="91" y="190"/>
                  </a:lnTo>
                  <a:lnTo>
                    <a:pt x="78" y="196"/>
                  </a:lnTo>
                  <a:lnTo>
                    <a:pt x="68" y="172"/>
                  </a:lnTo>
                  <a:lnTo>
                    <a:pt x="58" y="149"/>
                  </a:lnTo>
                  <a:lnTo>
                    <a:pt x="48" y="126"/>
                  </a:lnTo>
                  <a:lnTo>
                    <a:pt x="39" y="103"/>
                  </a:lnTo>
                  <a:lnTo>
                    <a:pt x="29" y="79"/>
                  </a:lnTo>
                  <a:lnTo>
                    <a:pt x="19" y="56"/>
                  </a:lnTo>
                  <a:lnTo>
                    <a:pt x="10" y="3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77" name="Freeform 58"/>
            <p:cNvSpPr>
              <a:spLocks/>
            </p:cNvSpPr>
            <p:nvPr/>
          </p:nvSpPr>
          <p:spPr bwMode="auto">
            <a:xfrm>
              <a:off x="2179" y="3084"/>
              <a:ext cx="52" cy="96"/>
            </a:xfrm>
            <a:custGeom>
              <a:avLst/>
              <a:gdLst>
                <a:gd name="T0" fmla="*/ 0 w 103"/>
                <a:gd name="T1" fmla="*/ 0 h 194"/>
                <a:gd name="T2" fmla="*/ 1 w 103"/>
                <a:gd name="T3" fmla="*/ 0 h 194"/>
                <a:gd name="T4" fmla="*/ 1 w 103"/>
                <a:gd name="T5" fmla="*/ 0 h 194"/>
                <a:gd name="T6" fmla="*/ 1 w 103"/>
                <a:gd name="T7" fmla="*/ 0 h 194"/>
                <a:gd name="T8" fmla="*/ 1 w 103"/>
                <a:gd name="T9" fmla="*/ 0 h 194"/>
                <a:gd name="T10" fmla="*/ 1 w 103"/>
                <a:gd name="T11" fmla="*/ 0 h 194"/>
                <a:gd name="T12" fmla="*/ 1 w 103"/>
                <a:gd name="T13" fmla="*/ 0 h 194"/>
                <a:gd name="T14" fmla="*/ 1 w 103"/>
                <a:gd name="T15" fmla="*/ 0 h 194"/>
                <a:gd name="T16" fmla="*/ 1 w 103"/>
                <a:gd name="T17" fmla="*/ 1 h 194"/>
                <a:gd name="T18" fmla="*/ 1 w 103"/>
                <a:gd name="T19" fmla="*/ 1 h 194"/>
                <a:gd name="T20" fmla="*/ 1 w 103"/>
                <a:gd name="T21" fmla="*/ 1 h 194"/>
                <a:gd name="T22" fmla="*/ 1 w 103"/>
                <a:gd name="T23" fmla="*/ 1 h 194"/>
                <a:gd name="T24" fmla="*/ 1 w 103"/>
                <a:gd name="T25" fmla="*/ 1 h 194"/>
                <a:gd name="T26" fmla="*/ 1 w 103"/>
                <a:gd name="T27" fmla="*/ 1 h 194"/>
                <a:gd name="T28" fmla="*/ 1 w 103"/>
                <a:gd name="T29" fmla="*/ 1 h 194"/>
                <a:gd name="T30" fmla="*/ 1 w 103"/>
                <a:gd name="T31" fmla="*/ 0 h 194"/>
                <a:gd name="T32" fmla="*/ 1 w 103"/>
                <a:gd name="T33" fmla="*/ 0 h 194"/>
                <a:gd name="T34" fmla="*/ 1 w 103"/>
                <a:gd name="T35" fmla="*/ 0 h 194"/>
                <a:gd name="T36" fmla="*/ 1 w 103"/>
                <a:gd name="T37" fmla="*/ 0 h 194"/>
                <a:gd name="T38" fmla="*/ 1 w 103"/>
                <a:gd name="T39" fmla="*/ 0 h 194"/>
                <a:gd name="T40" fmla="*/ 0 w 103"/>
                <a:gd name="T41" fmla="*/ 0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4"/>
                <a:gd name="T65" fmla="*/ 103 w 103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4">
                  <a:moveTo>
                    <a:pt x="0" y="10"/>
                  </a:moveTo>
                  <a:lnTo>
                    <a:pt x="11" y="4"/>
                  </a:lnTo>
                  <a:lnTo>
                    <a:pt x="25" y="0"/>
                  </a:lnTo>
                  <a:lnTo>
                    <a:pt x="35" y="21"/>
                  </a:lnTo>
                  <a:lnTo>
                    <a:pt x="44" y="45"/>
                  </a:lnTo>
                  <a:lnTo>
                    <a:pt x="54" y="68"/>
                  </a:lnTo>
                  <a:lnTo>
                    <a:pt x="64" y="91"/>
                  </a:lnTo>
                  <a:lnTo>
                    <a:pt x="73" y="113"/>
                  </a:lnTo>
                  <a:lnTo>
                    <a:pt x="83" y="136"/>
                  </a:lnTo>
                  <a:lnTo>
                    <a:pt x="93" y="159"/>
                  </a:lnTo>
                  <a:lnTo>
                    <a:pt x="103" y="182"/>
                  </a:lnTo>
                  <a:lnTo>
                    <a:pt x="91" y="188"/>
                  </a:lnTo>
                  <a:lnTo>
                    <a:pt x="79" y="194"/>
                  </a:lnTo>
                  <a:lnTo>
                    <a:pt x="68" y="171"/>
                  </a:lnTo>
                  <a:lnTo>
                    <a:pt x="58" y="147"/>
                  </a:lnTo>
                  <a:lnTo>
                    <a:pt x="48" y="124"/>
                  </a:lnTo>
                  <a:lnTo>
                    <a:pt x="39" y="101"/>
                  </a:lnTo>
                  <a:lnTo>
                    <a:pt x="27" y="78"/>
                  </a:lnTo>
                  <a:lnTo>
                    <a:pt x="17" y="54"/>
                  </a:lnTo>
                  <a:lnTo>
                    <a:pt x="8" y="3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78" name="Freeform 59"/>
            <p:cNvSpPr>
              <a:spLocks/>
            </p:cNvSpPr>
            <p:nvPr/>
          </p:nvSpPr>
          <p:spPr bwMode="auto">
            <a:xfrm>
              <a:off x="2262" y="3049"/>
              <a:ext cx="52" cy="97"/>
            </a:xfrm>
            <a:custGeom>
              <a:avLst/>
              <a:gdLst>
                <a:gd name="T0" fmla="*/ 0 w 104"/>
                <a:gd name="T1" fmla="*/ 1 h 194"/>
                <a:gd name="T2" fmla="*/ 1 w 104"/>
                <a:gd name="T3" fmla="*/ 1 h 194"/>
                <a:gd name="T4" fmla="*/ 1 w 104"/>
                <a:gd name="T5" fmla="*/ 0 h 194"/>
                <a:gd name="T6" fmla="*/ 1 w 104"/>
                <a:gd name="T7" fmla="*/ 1 h 194"/>
                <a:gd name="T8" fmla="*/ 1 w 104"/>
                <a:gd name="T9" fmla="*/ 1 h 194"/>
                <a:gd name="T10" fmla="*/ 1 w 104"/>
                <a:gd name="T11" fmla="*/ 1 h 194"/>
                <a:gd name="T12" fmla="*/ 1 w 104"/>
                <a:gd name="T13" fmla="*/ 1 h 194"/>
                <a:gd name="T14" fmla="*/ 1 w 104"/>
                <a:gd name="T15" fmla="*/ 1 h 194"/>
                <a:gd name="T16" fmla="*/ 1 w 104"/>
                <a:gd name="T17" fmla="*/ 2 h 194"/>
                <a:gd name="T18" fmla="*/ 1 w 104"/>
                <a:gd name="T19" fmla="*/ 2 h 194"/>
                <a:gd name="T20" fmla="*/ 1 w 104"/>
                <a:gd name="T21" fmla="*/ 2 h 194"/>
                <a:gd name="T22" fmla="*/ 1 w 104"/>
                <a:gd name="T23" fmla="*/ 2 h 194"/>
                <a:gd name="T24" fmla="*/ 1 w 104"/>
                <a:gd name="T25" fmla="*/ 2 h 194"/>
                <a:gd name="T26" fmla="*/ 1 w 104"/>
                <a:gd name="T27" fmla="*/ 2 h 194"/>
                <a:gd name="T28" fmla="*/ 1 w 104"/>
                <a:gd name="T29" fmla="*/ 2 h 194"/>
                <a:gd name="T30" fmla="*/ 1 w 104"/>
                <a:gd name="T31" fmla="*/ 1 h 194"/>
                <a:gd name="T32" fmla="*/ 1 w 104"/>
                <a:gd name="T33" fmla="*/ 1 h 194"/>
                <a:gd name="T34" fmla="*/ 1 w 104"/>
                <a:gd name="T35" fmla="*/ 1 h 194"/>
                <a:gd name="T36" fmla="*/ 1 w 104"/>
                <a:gd name="T37" fmla="*/ 1 h 194"/>
                <a:gd name="T38" fmla="*/ 1 w 104"/>
                <a:gd name="T39" fmla="*/ 1 h 194"/>
                <a:gd name="T40" fmla="*/ 0 w 104"/>
                <a:gd name="T41" fmla="*/ 1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4"/>
                <a:gd name="T64" fmla="*/ 0 h 194"/>
                <a:gd name="T65" fmla="*/ 104 w 104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4" h="194">
                  <a:moveTo>
                    <a:pt x="0" y="10"/>
                  </a:moveTo>
                  <a:lnTo>
                    <a:pt x="13" y="4"/>
                  </a:lnTo>
                  <a:lnTo>
                    <a:pt x="27" y="0"/>
                  </a:lnTo>
                  <a:lnTo>
                    <a:pt x="35" y="22"/>
                  </a:lnTo>
                  <a:lnTo>
                    <a:pt x="44" y="43"/>
                  </a:lnTo>
                  <a:lnTo>
                    <a:pt x="54" y="66"/>
                  </a:lnTo>
                  <a:lnTo>
                    <a:pt x="64" y="89"/>
                  </a:lnTo>
                  <a:lnTo>
                    <a:pt x="73" y="113"/>
                  </a:lnTo>
                  <a:lnTo>
                    <a:pt x="83" y="136"/>
                  </a:lnTo>
                  <a:lnTo>
                    <a:pt x="93" y="159"/>
                  </a:lnTo>
                  <a:lnTo>
                    <a:pt x="104" y="183"/>
                  </a:lnTo>
                  <a:lnTo>
                    <a:pt x="91" y="188"/>
                  </a:lnTo>
                  <a:lnTo>
                    <a:pt x="77" y="194"/>
                  </a:lnTo>
                  <a:lnTo>
                    <a:pt x="67" y="171"/>
                  </a:lnTo>
                  <a:lnTo>
                    <a:pt x="58" y="148"/>
                  </a:lnTo>
                  <a:lnTo>
                    <a:pt x="48" y="124"/>
                  </a:lnTo>
                  <a:lnTo>
                    <a:pt x="38" y="101"/>
                  </a:lnTo>
                  <a:lnTo>
                    <a:pt x="29" y="78"/>
                  </a:lnTo>
                  <a:lnTo>
                    <a:pt x="19" y="55"/>
                  </a:lnTo>
                  <a:lnTo>
                    <a:pt x="9" y="3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79" name="Freeform 60"/>
            <p:cNvSpPr>
              <a:spLocks/>
            </p:cNvSpPr>
            <p:nvPr/>
          </p:nvSpPr>
          <p:spPr bwMode="auto">
            <a:xfrm>
              <a:off x="2345" y="3012"/>
              <a:ext cx="52" cy="99"/>
            </a:xfrm>
            <a:custGeom>
              <a:avLst/>
              <a:gdLst>
                <a:gd name="T0" fmla="*/ 0 w 103"/>
                <a:gd name="T1" fmla="*/ 1 h 197"/>
                <a:gd name="T2" fmla="*/ 1 w 103"/>
                <a:gd name="T3" fmla="*/ 1 h 197"/>
                <a:gd name="T4" fmla="*/ 1 w 103"/>
                <a:gd name="T5" fmla="*/ 0 h 197"/>
                <a:gd name="T6" fmla="*/ 1 w 103"/>
                <a:gd name="T7" fmla="*/ 1 h 197"/>
                <a:gd name="T8" fmla="*/ 1 w 103"/>
                <a:gd name="T9" fmla="*/ 1 h 197"/>
                <a:gd name="T10" fmla="*/ 1 w 103"/>
                <a:gd name="T11" fmla="*/ 1 h 197"/>
                <a:gd name="T12" fmla="*/ 1 w 103"/>
                <a:gd name="T13" fmla="*/ 1 h 197"/>
                <a:gd name="T14" fmla="*/ 1 w 103"/>
                <a:gd name="T15" fmla="*/ 1 h 197"/>
                <a:gd name="T16" fmla="*/ 1 w 103"/>
                <a:gd name="T17" fmla="*/ 2 h 197"/>
                <a:gd name="T18" fmla="*/ 1 w 103"/>
                <a:gd name="T19" fmla="*/ 2 h 197"/>
                <a:gd name="T20" fmla="*/ 1 w 103"/>
                <a:gd name="T21" fmla="*/ 2 h 197"/>
                <a:gd name="T22" fmla="*/ 1 w 103"/>
                <a:gd name="T23" fmla="*/ 2 h 197"/>
                <a:gd name="T24" fmla="*/ 1 w 103"/>
                <a:gd name="T25" fmla="*/ 2 h 197"/>
                <a:gd name="T26" fmla="*/ 1 w 103"/>
                <a:gd name="T27" fmla="*/ 2 h 197"/>
                <a:gd name="T28" fmla="*/ 1 w 103"/>
                <a:gd name="T29" fmla="*/ 2 h 197"/>
                <a:gd name="T30" fmla="*/ 1 w 103"/>
                <a:gd name="T31" fmla="*/ 1 h 197"/>
                <a:gd name="T32" fmla="*/ 1 w 103"/>
                <a:gd name="T33" fmla="*/ 1 h 197"/>
                <a:gd name="T34" fmla="*/ 1 w 103"/>
                <a:gd name="T35" fmla="*/ 1 h 197"/>
                <a:gd name="T36" fmla="*/ 1 w 103"/>
                <a:gd name="T37" fmla="*/ 1 h 197"/>
                <a:gd name="T38" fmla="*/ 1 w 103"/>
                <a:gd name="T39" fmla="*/ 1 h 197"/>
                <a:gd name="T40" fmla="*/ 0 w 103"/>
                <a:gd name="T41" fmla="*/ 1 h 19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7"/>
                <a:gd name="T65" fmla="*/ 103 w 103"/>
                <a:gd name="T66" fmla="*/ 197 h 19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7">
                  <a:moveTo>
                    <a:pt x="0" y="11"/>
                  </a:moveTo>
                  <a:lnTo>
                    <a:pt x="12" y="5"/>
                  </a:lnTo>
                  <a:lnTo>
                    <a:pt x="28" y="0"/>
                  </a:lnTo>
                  <a:lnTo>
                    <a:pt x="35" y="23"/>
                  </a:lnTo>
                  <a:lnTo>
                    <a:pt x="45" y="46"/>
                  </a:lnTo>
                  <a:lnTo>
                    <a:pt x="55" y="69"/>
                  </a:lnTo>
                  <a:lnTo>
                    <a:pt x="64" y="93"/>
                  </a:lnTo>
                  <a:lnTo>
                    <a:pt x="74" y="116"/>
                  </a:lnTo>
                  <a:lnTo>
                    <a:pt x="84" y="139"/>
                  </a:lnTo>
                  <a:lnTo>
                    <a:pt x="93" y="162"/>
                  </a:lnTo>
                  <a:lnTo>
                    <a:pt x="103" y="186"/>
                  </a:lnTo>
                  <a:lnTo>
                    <a:pt x="92" y="190"/>
                  </a:lnTo>
                  <a:lnTo>
                    <a:pt x="80" y="197"/>
                  </a:lnTo>
                  <a:lnTo>
                    <a:pt x="68" y="174"/>
                  </a:lnTo>
                  <a:lnTo>
                    <a:pt x="59" y="151"/>
                  </a:lnTo>
                  <a:lnTo>
                    <a:pt x="49" y="128"/>
                  </a:lnTo>
                  <a:lnTo>
                    <a:pt x="39" y="104"/>
                  </a:lnTo>
                  <a:lnTo>
                    <a:pt x="28" y="81"/>
                  </a:lnTo>
                  <a:lnTo>
                    <a:pt x="20" y="58"/>
                  </a:lnTo>
                  <a:lnTo>
                    <a:pt x="8" y="35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80" name="Freeform 61"/>
            <p:cNvSpPr>
              <a:spLocks/>
            </p:cNvSpPr>
            <p:nvPr/>
          </p:nvSpPr>
          <p:spPr bwMode="auto">
            <a:xfrm>
              <a:off x="2428" y="2977"/>
              <a:ext cx="52" cy="98"/>
            </a:xfrm>
            <a:custGeom>
              <a:avLst/>
              <a:gdLst>
                <a:gd name="T0" fmla="*/ 0 w 105"/>
                <a:gd name="T1" fmla="*/ 1 h 196"/>
                <a:gd name="T2" fmla="*/ 0 w 105"/>
                <a:gd name="T3" fmla="*/ 1 h 196"/>
                <a:gd name="T4" fmla="*/ 0 w 105"/>
                <a:gd name="T5" fmla="*/ 0 h 196"/>
                <a:gd name="T6" fmla="*/ 0 w 105"/>
                <a:gd name="T7" fmla="*/ 1 h 196"/>
                <a:gd name="T8" fmla="*/ 0 w 105"/>
                <a:gd name="T9" fmla="*/ 1 h 196"/>
                <a:gd name="T10" fmla="*/ 0 w 105"/>
                <a:gd name="T11" fmla="*/ 1 h 196"/>
                <a:gd name="T12" fmla="*/ 0 w 105"/>
                <a:gd name="T13" fmla="*/ 1 h 196"/>
                <a:gd name="T14" fmla="*/ 0 w 105"/>
                <a:gd name="T15" fmla="*/ 1 h 196"/>
                <a:gd name="T16" fmla="*/ 0 w 105"/>
                <a:gd name="T17" fmla="*/ 2 h 196"/>
                <a:gd name="T18" fmla="*/ 0 w 105"/>
                <a:gd name="T19" fmla="*/ 2 h 196"/>
                <a:gd name="T20" fmla="*/ 0 w 105"/>
                <a:gd name="T21" fmla="*/ 2 h 196"/>
                <a:gd name="T22" fmla="*/ 0 w 105"/>
                <a:gd name="T23" fmla="*/ 2 h 196"/>
                <a:gd name="T24" fmla="*/ 0 w 105"/>
                <a:gd name="T25" fmla="*/ 2 h 196"/>
                <a:gd name="T26" fmla="*/ 0 w 105"/>
                <a:gd name="T27" fmla="*/ 2 h 196"/>
                <a:gd name="T28" fmla="*/ 0 w 105"/>
                <a:gd name="T29" fmla="*/ 2 h 196"/>
                <a:gd name="T30" fmla="*/ 0 w 105"/>
                <a:gd name="T31" fmla="*/ 1 h 196"/>
                <a:gd name="T32" fmla="*/ 0 w 105"/>
                <a:gd name="T33" fmla="*/ 1 h 196"/>
                <a:gd name="T34" fmla="*/ 0 w 105"/>
                <a:gd name="T35" fmla="*/ 1 h 196"/>
                <a:gd name="T36" fmla="*/ 0 w 105"/>
                <a:gd name="T37" fmla="*/ 1 h 196"/>
                <a:gd name="T38" fmla="*/ 0 w 105"/>
                <a:gd name="T39" fmla="*/ 1 h 196"/>
                <a:gd name="T40" fmla="*/ 0 w 105"/>
                <a:gd name="T41" fmla="*/ 1 h 1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5"/>
                <a:gd name="T64" fmla="*/ 0 h 196"/>
                <a:gd name="T65" fmla="*/ 105 w 105"/>
                <a:gd name="T66" fmla="*/ 196 h 1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5" h="196">
                  <a:moveTo>
                    <a:pt x="0" y="10"/>
                  </a:moveTo>
                  <a:lnTo>
                    <a:pt x="14" y="6"/>
                  </a:lnTo>
                  <a:lnTo>
                    <a:pt x="27" y="0"/>
                  </a:lnTo>
                  <a:lnTo>
                    <a:pt x="37" y="23"/>
                  </a:lnTo>
                  <a:lnTo>
                    <a:pt x="47" y="46"/>
                  </a:lnTo>
                  <a:lnTo>
                    <a:pt x="56" y="70"/>
                  </a:lnTo>
                  <a:lnTo>
                    <a:pt x="66" y="93"/>
                  </a:lnTo>
                  <a:lnTo>
                    <a:pt x="76" y="116"/>
                  </a:lnTo>
                  <a:lnTo>
                    <a:pt x="86" y="139"/>
                  </a:lnTo>
                  <a:lnTo>
                    <a:pt x="95" y="163"/>
                  </a:lnTo>
                  <a:lnTo>
                    <a:pt x="105" y="186"/>
                  </a:lnTo>
                  <a:lnTo>
                    <a:pt x="93" y="190"/>
                  </a:lnTo>
                  <a:lnTo>
                    <a:pt x="82" y="196"/>
                  </a:lnTo>
                  <a:lnTo>
                    <a:pt x="70" y="172"/>
                  </a:lnTo>
                  <a:lnTo>
                    <a:pt x="60" y="149"/>
                  </a:lnTo>
                  <a:lnTo>
                    <a:pt x="51" y="126"/>
                  </a:lnTo>
                  <a:lnTo>
                    <a:pt x="41" y="103"/>
                  </a:lnTo>
                  <a:lnTo>
                    <a:pt x="29" y="79"/>
                  </a:lnTo>
                  <a:lnTo>
                    <a:pt x="20" y="56"/>
                  </a:lnTo>
                  <a:lnTo>
                    <a:pt x="10" y="3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81" name="Freeform 62"/>
            <p:cNvSpPr>
              <a:spLocks/>
            </p:cNvSpPr>
            <p:nvPr/>
          </p:nvSpPr>
          <p:spPr bwMode="auto">
            <a:xfrm>
              <a:off x="2511" y="2942"/>
              <a:ext cx="53" cy="98"/>
            </a:xfrm>
            <a:custGeom>
              <a:avLst/>
              <a:gdLst>
                <a:gd name="T0" fmla="*/ 0 w 107"/>
                <a:gd name="T1" fmla="*/ 1 h 196"/>
                <a:gd name="T2" fmla="*/ 0 w 107"/>
                <a:gd name="T3" fmla="*/ 1 h 196"/>
                <a:gd name="T4" fmla="*/ 0 w 107"/>
                <a:gd name="T5" fmla="*/ 0 h 196"/>
                <a:gd name="T6" fmla="*/ 0 w 107"/>
                <a:gd name="T7" fmla="*/ 1 h 196"/>
                <a:gd name="T8" fmla="*/ 0 w 107"/>
                <a:gd name="T9" fmla="*/ 1 h 196"/>
                <a:gd name="T10" fmla="*/ 0 w 107"/>
                <a:gd name="T11" fmla="*/ 1 h 196"/>
                <a:gd name="T12" fmla="*/ 0 w 107"/>
                <a:gd name="T13" fmla="*/ 1 h 196"/>
                <a:gd name="T14" fmla="*/ 0 w 107"/>
                <a:gd name="T15" fmla="*/ 1 h 196"/>
                <a:gd name="T16" fmla="*/ 0 w 107"/>
                <a:gd name="T17" fmla="*/ 2 h 196"/>
                <a:gd name="T18" fmla="*/ 0 w 107"/>
                <a:gd name="T19" fmla="*/ 2 h 196"/>
                <a:gd name="T20" fmla="*/ 0 w 107"/>
                <a:gd name="T21" fmla="*/ 2 h 196"/>
                <a:gd name="T22" fmla="*/ 0 w 107"/>
                <a:gd name="T23" fmla="*/ 2 h 196"/>
                <a:gd name="T24" fmla="*/ 0 w 107"/>
                <a:gd name="T25" fmla="*/ 2 h 196"/>
                <a:gd name="T26" fmla="*/ 0 w 107"/>
                <a:gd name="T27" fmla="*/ 2 h 196"/>
                <a:gd name="T28" fmla="*/ 0 w 107"/>
                <a:gd name="T29" fmla="*/ 2 h 196"/>
                <a:gd name="T30" fmla="*/ 0 w 107"/>
                <a:gd name="T31" fmla="*/ 1 h 196"/>
                <a:gd name="T32" fmla="*/ 0 w 107"/>
                <a:gd name="T33" fmla="*/ 1 h 196"/>
                <a:gd name="T34" fmla="*/ 0 w 107"/>
                <a:gd name="T35" fmla="*/ 1 h 196"/>
                <a:gd name="T36" fmla="*/ 0 w 107"/>
                <a:gd name="T37" fmla="*/ 1 h 196"/>
                <a:gd name="T38" fmla="*/ 0 w 107"/>
                <a:gd name="T39" fmla="*/ 1 h 196"/>
                <a:gd name="T40" fmla="*/ 0 w 107"/>
                <a:gd name="T41" fmla="*/ 1 h 1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7"/>
                <a:gd name="T64" fmla="*/ 0 h 196"/>
                <a:gd name="T65" fmla="*/ 107 w 107"/>
                <a:gd name="T66" fmla="*/ 196 h 1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7" h="196">
                  <a:moveTo>
                    <a:pt x="0" y="10"/>
                  </a:moveTo>
                  <a:lnTo>
                    <a:pt x="14" y="4"/>
                  </a:lnTo>
                  <a:lnTo>
                    <a:pt x="27" y="0"/>
                  </a:lnTo>
                  <a:lnTo>
                    <a:pt x="35" y="23"/>
                  </a:lnTo>
                  <a:lnTo>
                    <a:pt x="45" y="47"/>
                  </a:lnTo>
                  <a:lnTo>
                    <a:pt x="54" y="70"/>
                  </a:lnTo>
                  <a:lnTo>
                    <a:pt x="66" y="93"/>
                  </a:lnTo>
                  <a:lnTo>
                    <a:pt x="76" y="116"/>
                  </a:lnTo>
                  <a:lnTo>
                    <a:pt x="85" y="140"/>
                  </a:lnTo>
                  <a:lnTo>
                    <a:pt x="95" y="163"/>
                  </a:lnTo>
                  <a:lnTo>
                    <a:pt x="107" y="186"/>
                  </a:lnTo>
                  <a:lnTo>
                    <a:pt x="91" y="188"/>
                  </a:lnTo>
                  <a:lnTo>
                    <a:pt x="80" y="196"/>
                  </a:lnTo>
                  <a:lnTo>
                    <a:pt x="68" y="173"/>
                  </a:lnTo>
                  <a:lnTo>
                    <a:pt x="58" y="149"/>
                  </a:lnTo>
                  <a:lnTo>
                    <a:pt x="49" y="126"/>
                  </a:lnTo>
                  <a:lnTo>
                    <a:pt x="39" y="103"/>
                  </a:lnTo>
                  <a:lnTo>
                    <a:pt x="27" y="80"/>
                  </a:lnTo>
                  <a:lnTo>
                    <a:pt x="19" y="56"/>
                  </a:lnTo>
                  <a:lnTo>
                    <a:pt x="8" y="3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82" name="Freeform 63"/>
            <p:cNvSpPr>
              <a:spLocks/>
            </p:cNvSpPr>
            <p:nvPr/>
          </p:nvSpPr>
          <p:spPr bwMode="auto">
            <a:xfrm>
              <a:off x="2595" y="2907"/>
              <a:ext cx="51" cy="97"/>
            </a:xfrm>
            <a:custGeom>
              <a:avLst/>
              <a:gdLst>
                <a:gd name="T0" fmla="*/ 0 w 101"/>
                <a:gd name="T1" fmla="*/ 1 h 194"/>
                <a:gd name="T2" fmla="*/ 1 w 101"/>
                <a:gd name="T3" fmla="*/ 1 h 194"/>
                <a:gd name="T4" fmla="*/ 1 w 101"/>
                <a:gd name="T5" fmla="*/ 0 h 194"/>
                <a:gd name="T6" fmla="*/ 1 w 101"/>
                <a:gd name="T7" fmla="*/ 1 h 194"/>
                <a:gd name="T8" fmla="*/ 1 w 101"/>
                <a:gd name="T9" fmla="*/ 1 h 194"/>
                <a:gd name="T10" fmla="*/ 1 w 101"/>
                <a:gd name="T11" fmla="*/ 1 h 194"/>
                <a:gd name="T12" fmla="*/ 1 w 101"/>
                <a:gd name="T13" fmla="*/ 1 h 194"/>
                <a:gd name="T14" fmla="*/ 1 w 101"/>
                <a:gd name="T15" fmla="*/ 1 h 194"/>
                <a:gd name="T16" fmla="*/ 1 w 101"/>
                <a:gd name="T17" fmla="*/ 2 h 194"/>
                <a:gd name="T18" fmla="*/ 1 w 101"/>
                <a:gd name="T19" fmla="*/ 2 h 194"/>
                <a:gd name="T20" fmla="*/ 1 w 101"/>
                <a:gd name="T21" fmla="*/ 2 h 194"/>
                <a:gd name="T22" fmla="*/ 1 w 101"/>
                <a:gd name="T23" fmla="*/ 2 h 194"/>
                <a:gd name="T24" fmla="*/ 1 w 101"/>
                <a:gd name="T25" fmla="*/ 2 h 194"/>
                <a:gd name="T26" fmla="*/ 1 w 101"/>
                <a:gd name="T27" fmla="*/ 2 h 194"/>
                <a:gd name="T28" fmla="*/ 1 w 101"/>
                <a:gd name="T29" fmla="*/ 2 h 194"/>
                <a:gd name="T30" fmla="*/ 1 w 101"/>
                <a:gd name="T31" fmla="*/ 1 h 194"/>
                <a:gd name="T32" fmla="*/ 1 w 101"/>
                <a:gd name="T33" fmla="*/ 1 h 194"/>
                <a:gd name="T34" fmla="*/ 1 w 101"/>
                <a:gd name="T35" fmla="*/ 1 h 194"/>
                <a:gd name="T36" fmla="*/ 1 w 101"/>
                <a:gd name="T37" fmla="*/ 1 h 194"/>
                <a:gd name="T38" fmla="*/ 1 w 101"/>
                <a:gd name="T39" fmla="*/ 1 h 194"/>
                <a:gd name="T40" fmla="*/ 0 w 101"/>
                <a:gd name="T41" fmla="*/ 1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1"/>
                <a:gd name="T64" fmla="*/ 0 h 194"/>
                <a:gd name="T65" fmla="*/ 101 w 101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1" h="194">
                  <a:moveTo>
                    <a:pt x="0" y="10"/>
                  </a:moveTo>
                  <a:lnTo>
                    <a:pt x="11" y="4"/>
                  </a:lnTo>
                  <a:lnTo>
                    <a:pt x="25" y="0"/>
                  </a:lnTo>
                  <a:lnTo>
                    <a:pt x="33" y="22"/>
                  </a:lnTo>
                  <a:lnTo>
                    <a:pt x="42" y="45"/>
                  </a:lnTo>
                  <a:lnTo>
                    <a:pt x="52" y="68"/>
                  </a:lnTo>
                  <a:lnTo>
                    <a:pt x="62" y="91"/>
                  </a:lnTo>
                  <a:lnTo>
                    <a:pt x="72" y="113"/>
                  </a:lnTo>
                  <a:lnTo>
                    <a:pt x="81" y="136"/>
                  </a:lnTo>
                  <a:lnTo>
                    <a:pt x="91" y="159"/>
                  </a:lnTo>
                  <a:lnTo>
                    <a:pt x="101" y="183"/>
                  </a:lnTo>
                  <a:lnTo>
                    <a:pt x="89" y="188"/>
                  </a:lnTo>
                  <a:lnTo>
                    <a:pt x="77" y="194"/>
                  </a:lnTo>
                  <a:lnTo>
                    <a:pt x="66" y="171"/>
                  </a:lnTo>
                  <a:lnTo>
                    <a:pt x="56" y="148"/>
                  </a:lnTo>
                  <a:lnTo>
                    <a:pt x="46" y="124"/>
                  </a:lnTo>
                  <a:lnTo>
                    <a:pt x="37" y="101"/>
                  </a:lnTo>
                  <a:lnTo>
                    <a:pt x="27" y="78"/>
                  </a:lnTo>
                  <a:lnTo>
                    <a:pt x="17" y="55"/>
                  </a:lnTo>
                  <a:lnTo>
                    <a:pt x="8" y="3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83" name="Freeform 64"/>
            <p:cNvSpPr>
              <a:spLocks/>
            </p:cNvSpPr>
            <p:nvPr/>
          </p:nvSpPr>
          <p:spPr bwMode="auto">
            <a:xfrm>
              <a:off x="2677" y="2871"/>
              <a:ext cx="53" cy="98"/>
            </a:xfrm>
            <a:custGeom>
              <a:avLst/>
              <a:gdLst>
                <a:gd name="T0" fmla="*/ 0 w 106"/>
                <a:gd name="T1" fmla="*/ 1 h 195"/>
                <a:gd name="T2" fmla="*/ 1 w 106"/>
                <a:gd name="T3" fmla="*/ 1 h 195"/>
                <a:gd name="T4" fmla="*/ 1 w 106"/>
                <a:gd name="T5" fmla="*/ 0 h 195"/>
                <a:gd name="T6" fmla="*/ 1 w 106"/>
                <a:gd name="T7" fmla="*/ 1 h 195"/>
                <a:gd name="T8" fmla="*/ 1 w 106"/>
                <a:gd name="T9" fmla="*/ 1 h 195"/>
                <a:gd name="T10" fmla="*/ 1 w 106"/>
                <a:gd name="T11" fmla="*/ 1 h 195"/>
                <a:gd name="T12" fmla="*/ 1 w 106"/>
                <a:gd name="T13" fmla="*/ 1 h 195"/>
                <a:gd name="T14" fmla="*/ 1 w 106"/>
                <a:gd name="T15" fmla="*/ 1 h 195"/>
                <a:gd name="T16" fmla="*/ 1 w 106"/>
                <a:gd name="T17" fmla="*/ 2 h 195"/>
                <a:gd name="T18" fmla="*/ 1 w 106"/>
                <a:gd name="T19" fmla="*/ 2 h 195"/>
                <a:gd name="T20" fmla="*/ 1 w 106"/>
                <a:gd name="T21" fmla="*/ 2 h 195"/>
                <a:gd name="T22" fmla="*/ 1 w 106"/>
                <a:gd name="T23" fmla="*/ 2 h 195"/>
                <a:gd name="T24" fmla="*/ 1 w 106"/>
                <a:gd name="T25" fmla="*/ 2 h 195"/>
                <a:gd name="T26" fmla="*/ 1 w 106"/>
                <a:gd name="T27" fmla="*/ 2 h 195"/>
                <a:gd name="T28" fmla="*/ 1 w 106"/>
                <a:gd name="T29" fmla="*/ 2 h 195"/>
                <a:gd name="T30" fmla="*/ 1 w 106"/>
                <a:gd name="T31" fmla="*/ 1 h 195"/>
                <a:gd name="T32" fmla="*/ 1 w 106"/>
                <a:gd name="T33" fmla="*/ 1 h 195"/>
                <a:gd name="T34" fmla="*/ 1 w 106"/>
                <a:gd name="T35" fmla="*/ 1 h 195"/>
                <a:gd name="T36" fmla="*/ 1 w 106"/>
                <a:gd name="T37" fmla="*/ 1 h 195"/>
                <a:gd name="T38" fmla="*/ 1 w 106"/>
                <a:gd name="T39" fmla="*/ 1 h 195"/>
                <a:gd name="T40" fmla="*/ 0 w 106"/>
                <a:gd name="T41" fmla="*/ 1 h 19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6"/>
                <a:gd name="T64" fmla="*/ 0 h 195"/>
                <a:gd name="T65" fmla="*/ 106 w 106"/>
                <a:gd name="T66" fmla="*/ 195 h 19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6" h="195">
                  <a:moveTo>
                    <a:pt x="0" y="11"/>
                  </a:moveTo>
                  <a:lnTo>
                    <a:pt x="13" y="5"/>
                  </a:lnTo>
                  <a:lnTo>
                    <a:pt x="27" y="0"/>
                  </a:lnTo>
                  <a:lnTo>
                    <a:pt x="35" y="21"/>
                  </a:lnTo>
                  <a:lnTo>
                    <a:pt x="44" y="44"/>
                  </a:lnTo>
                  <a:lnTo>
                    <a:pt x="54" y="67"/>
                  </a:lnTo>
                  <a:lnTo>
                    <a:pt x="66" y="91"/>
                  </a:lnTo>
                  <a:lnTo>
                    <a:pt x="75" y="114"/>
                  </a:lnTo>
                  <a:lnTo>
                    <a:pt x="85" y="137"/>
                  </a:lnTo>
                  <a:lnTo>
                    <a:pt x="95" y="160"/>
                  </a:lnTo>
                  <a:lnTo>
                    <a:pt x="106" y="184"/>
                  </a:lnTo>
                  <a:lnTo>
                    <a:pt x="91" y="190"/>
                  </a:lnTo>
                  <a:lnTo>
                    <a:pt x="79" y="195"/>
                  </a:lnTo>
                  <a:lnTo>
                    <a:pt x="68" y="172"/>
                  </a:lnTo>
                  <a:lnTo>
                    <a:pt x="58" y="149"/>
                  </a:lnTo>
                  <a:lnTo>
                    <a:pt x="48" y="126"/>
                  </a:lnTo>
                  <a:lnTo>
                    <a:pt x="38" y="102"/>
                  </a:lnTo>
                  <a:lnTo>
                    <a:pt x="27" y="79"/>
                  </a:lnTo>
                  <a:lnTo>
                    <a:pt x="19" y="56"/>
                  </a:lnTo>
                  <a:lnTo>
                    <a:pt x="7" y="33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84" name="Freeform 65"/>
            <p:cNvSpPr>
              <a:spLocks/>
            </p:cNvSpPr>
            <p:nvPr/>
          </p:nvSpPr>
          <p:spPr bwMode="auto">
            <a:xfrm>
              <a:off x="2761" y="2836"/>
              <a:ext cx="51" cy="97"/>
            </a:xfrm>
            <a:custGeom>
              <a:avLst/>
              <a:gdLst>
                <a:gd name="T0" fmla="*/ 0 w 101"/>
                <a:gd name="T1" fmla="*/ 1 h 194"/>
                <a:gd name="T2" fmla="*/ 1 w 101"/>
                <a:gd name="T3" fmla="*/ 1 h 194"/>
                <a:gd name="T4" fmla="*/ 1 w 101"/>
                <a:gd name="T5" fmla="*/ 0 h 194"/>
                <a:gd name="T6" fmla="*/ 1 w 101"/>
                <a:gd name="T7" fmla="*/ 1 h 194"/>
                <a:gd name="T8" fmla="*/ 1 w 101"/>
                <a:gd name="T9" fmla="*/ 1 h 194"/>
                <a:gd name="T10" fmla="*/ 1 w 101"/>
                <a:gd name="T11" fmla="*/ 1 h 194"/>
                <a:gd name="T12" fmla="*/ 1 w 101"/>
                <a:gd name="T13" fmla="*/ 1 h 194"/>
                <a:gd name="T14" fmla="*/ 1 w 101"/>
                <a:gd name="T15" fmla="*/ 1 h 194"/>
                <a:gd name="T16" fmla="*/ 1 w 101"/>
                <a:gd name="T17" fmla="*/ 2 h 194"/>
                <a:gd name="T18" fmla="*/ 1 w 101"/>
                <a:gd name="T19" fmla="*/ 2 h 194"/>
                <a:gd name="T20" fmla="*/ 1 w 101"/>
                <a:gd name="T21" fmla="*/ 2 h 194"/>
                <a:gd name="T22" fmla="*/ 1 w 101"/>
                <a:gd name="T23" fmla="*/ 2 h 194"/>
                <a:gd name="T24" fmla="*/ 1 w 101"/>
                <a:gd name="T25" fmla="*/ 2 h 194"/>
                <a:gd name="T26" fmla="*/ 1 w 101"/>
                <a:gd name="T27" fmla="*/ 2 h 194"/>
                <a:gd name="T28" fmla="*/ 1 w 101"/>
                <a:gd name="T29" fmla="*/ 2 h 194"/>
                <a:gd name="T30" fmla="*/ 1 w 101"/>
                <a:gd name="T31" fmla="*/ 1 h 194"/>
                <a:gd name="T32" fmla="*/ 1 w 101"/>
                <a:gd name="T33" fmla="*/ 1 h 194"/>
                <a:gd name="T34" fmla="*/ 1 w 101"/>
                <a:gd name="T35" fmla="*/ 1 h 194"/>
                <a:gd name="T36" fmla="*/ 1 w 101"/>
                <a:gd name="T37" fmla="*/ 1 h 194"/>
                <a:gd name="T38" fmla="*/ 1 w 101"/>
                <a:gd name="T39" fmla="*/ 1 h 194"/>
                <a:gd name="T40" fmla="*/ 0 w 101"/>
                <a:gd name="T41" fmla="*/ 1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1"/>
                <a:gd name="T64" fmla="*/ 0 h 194"/>
                <a:gd name="T65" fmla="*/ 101 w 101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1" h="194">
                  <a:moveTo>
                    <a:pt x="0" y="11"/>
                  </a:moveTo>
                  <a:lnTo>
                    <a:pt x="12" y="6"/>
                  </a:lnTo>
                  <a:lnTo>
                    <a:pt x="24" y="0"/>
                  </a:lnTo>
                  <a:lnTo>
                    <a:pt x="31" y="21"/>
                  </a:lnTo>
                  <a:lnTo>
                    <a:pt x="43" y="44"/>
                  </a:lnTo>
                  <a:lnTo>
                    <a:pt x="51" y="68"/>
                  </a:lnTo>
                  <a:lnTo>
                    <a:pt x="62" y="91"/>
                  </a:lnTo>
                  <a:lnTo>
                    <a:pt x="70" y="114"/>
                  </a:lnTo>
                  <a:lnTo>
                    <a:pt x="82" y="137"/>
                  </a:lnTo>
                  <a:lnTo>
                    <a:pt x="90" y="161"/>
                  </a:lnTo>
                  <a:lnTo>
                    <a:pt x="101" y="184"/>
                  </a:lnTo>
                  <a:lnTo>
                    <a:pt x="88" y="188"/>
                  </a:lnTo>
                  <a:lnTo>
                    <a:pt x="76" y="194"/>
                  </a:lnTo>
                  <a:lnTo>
                    <a:pt x="64" y="170"/>
                  </a:lnTo>
                  <a:lnTo>
                    <a:pt x="55" y="147"/>
                  </a:lnTo>
                  <a:lnTo>
                    <a:pt x="45" y="124"/>
                  </a:lnTo>
                  <a:lnTo>
                    <a:pt x="37" y="103"/>
                  </a:lnTo>
                  <a:lnTo>
                    <a:pt x="26" y="79"/>
                  </a:lnTo>
                  <a:lnTo>
                    <a:pt x="18" y="56"/>
                  </a:lnTo>
                  <a:lnTo>
                    <a:pt x="8" y="33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85" name="Freeform 66"/>
            <p:cNvSpPr>
              <a:spLocks/>
            </p:cNvSpPr>
            <p:nvPr/>
          </p:nvSpPr>
          <p:spPr bwMode="auto">
            <a:xfrm>
              <a:off x="2843" y="2801"/>
              <a:ext cx="53" cy="97"/>
            </a:xfrm>
            <a:custGeom>
              <a:avLst/>
              <a:gdLst>
                <a:gd name="T0" fmla="*/ 0 w 107"/>
                <a:gd name="T1" fmla="*/ 0 h 196"/>
                <a:gd name="T2" fmla="*/ 0 w 107"/>
                <a:gd name="T3" fmla="*/ 0 h 196"/>
                <a:gd name="T4" fmla="*/ 0 w 107"/>
                <a:gd name="T5" fmla="*/ 0 h 196"/>
                <a:gd name="T6" fmla="*/ 0 w 107"/>
                <a:gd name="T7" fmla="*/ 0 h 196"/>
                <a:gd name="T8" fmla="*/ 0 w 107"/>
                <a:gd name="T9" fmla="*/ 0 h 196"/>
                <a:gd name="T10" fmla="*/ 0 w 107"/>
                <a:gd name="T11" fmla="*/ 0 h 196"/>
                <a:gd name="T12" fmla="*/ 0 w 107"/>
                <a:gd name="T13" fmla="*/ 0 h 196"/>
                <a:gd name="T14" fmla="*/ 0 w 107"/>
                <a:gd name="T15" fmla="*/ 0 h 196"/>
                <a:gd name="T16" fmla="*/ 0 w 107"/>
                <a:gd name="T17" fmla="*/ 1 h 196"/>
                <a:gd name="T18" fmla="*/ 0 w 107"/>
                <a:gd name="T19" fmla="*/ 1 h 196"/>
                <a:gd name="T20" fmla="*/ 0 w 107"/>
                <a:gd name="T21" fmla="*/ 1 h 196"/>
                <a:gd name="T22" fmla="*/ 0 w 107"/>
                <a:gd name="T23" fmla="*/ 1 h 196"/>
                <a:gd name="T24" fmla="*/ 0 w 107"/>
                <a:gd name="T25" fmla="*/ 1 h 196"/>
                <a:gd name="T26" fmla="*/ 0 w 107"/>
                <a:gd name="T27" fmla="*/ 1 h 196"/>
                <a:gd name="T28" fmla="*/ 0 w 107"/>
                <a:gd name="T29" fmla="*/ 1 h 196"/>
                <a:gd name="T30" fmla="*/ 0 w 107"/>
                <a:gd name="T31" fmla="*/ 0 h 196"/>
                <a:gd name="T32" fmla="*/ 0 w 107"/>
                <a:gd name="T33" fmla="*/ 0 h 196"/>
                <a:gd name="T34" fmla="*/ 0 w 107"/>
                <a:gd name="T35" fmla="*/ 0 h 196"/>
                <a:gd name="T36" fmla="*/ 0 w 107"/>
                <a:gd name="T37" fmla="*/ 0 h 196"/>
                <a:gd name="T38" fmla="*/ 0 w 107"/>
                <a:gd name="T39" fmla="*/ 0 h 196"/>
                <a:gd name="T40" fmla="*/ 0 w 107"/>
                <a:gd name="T41" fmla="*/ 0 h 1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7"/>
                <a:gd name="T64" fmla="*/ 0 h 196"/>
                <a:gd name="T65" fmla="*/ 107 w 107"/>
                <a:gd name="T66" fmla="*/ 196 h 1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7" h="196">
                  <a:moveTo>
                    <a:pt x="0" y="14"/>
                  </a:moveTo>
                  <a:lnTo>
                    <a:pt x="14" y="6"/>
                  </a:lnTo>
                  <a:lnTo>
                    <a:pt x="27" y="0"/>
                  </a:lnTo>
                  <a:lnTo>
                    <a:pt x="35" y="23"/>
                  </a:lnTo>
                  <a:lnTo>
                    <a:pt x="47" y="47"/>
                  </a:lnTo>
                  <a:lnTo>
                    <a:pt x="55" y="70"/>
                  </a:lnTo>
                  <a:lnTo>
                    <a:pt x="66" y="93"/>
                  </a:lnTo>
                  <a:lnTo>
                    <a:pt x="76" y="116"/>
                  </a:lnTo>
                  <a:lnTo>
                    <a:pt x="86" y="140"/>
                  </a:lnTo>
                  <a:lnTo>
                    <a:pt x="95" y="163"/>
                  </a:lnTo>
                  <a:lnTo>
                    <a:pt x="107" y="186"/>
                  </a:lnTo>
                  <a:lnTo>
                    <a:pt x="91" y="190"/>
                  </a:lnTo>
                  <a:lnTo>
                    <a:pt x="80" y="196"/>
                  </a:lnTo>
                  <a:lnTo>
                    <a:pt x="68" y="173"/>
                  </a:lnTo>
                  <a:lnTo>
                    <a:pt x="58" y="149"/>
                  </a:lnTo>
                  <a:lnTo>
                    <a:pt x="49" y="126"/>
                  </a:lnTo>
                  <a:lnTo>
                    <a:pt x="39" y="103"/>
                  </a:lnTo>
                  <a:lnTo>
                    <a:pt x="29" y="80"/>
                  </a:lnTo>
                  <a:lnTo>
                    <a:pt x="20" y="56"/>
                  </a:lnTo>
                  <a:lnTo>
                    <a:pt x="10" y="35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86" name="Freeform 67"/>
            <p:cNvSpPr>
              <a:spLocks/>
            </p:cNvSpPr>
            <p:nvPr/>
          </p:nvSpPr>
          <p:spPr bwMode="auto">
            <a:xfrm>
              <a:off x="2927" y="2766"/>
              <a:ext cx="51" cy="98"/>
            </a:xfrm>
            <a:custGeom>
              <a:avLst/>
              <a:gdLst>
                <a:gd name="T0" fmla="*/ 0 w 103"/>
                <a:gd name="T1" fmla="*/ 1 h 196"/>
                <a:gd name="T2" fmla="*/ 0 w 103"/>
                <a:gd name="T3" fmla="*/ 1 h 196"/>
                <a:gd name="T4" fmla="*/ 0 w 103"/>
                <a:gd name="T5" fmla="*/ 0 h 196"/>
                <a:gd name="T6" fmla="*/ 0 w 103"/>
                <a:gd name="T7" fmla="*/ 1 h 196"/>
                <a:gd name="T8" fmla="*/ 0 w 103"/>
                <a:gd name="T9" fmla="*/ 1 h 196"/>
                <a:gd name="T10" fmla="*/ 0 w 103"/>
                <a:gd name="T11" fmla="*/ 1 h 196"/>
                <a:gd name="T12" fmla="*/ 0 w 103"/>
                <a:gd name="T13" fmla="*/ 1 h 196"/>
                <a:gd name="T14" fmla="*/ 0 w 103"/>
                <a:gd name="T15" fmla="*/ 1 h 196"/>
                <a:gd name="T16" fmla="*/ 0 w 103"/>
                <a:gd name="T17" fmla="*/ 2 h 196"/>
                <a:gd name="T18" fmla="*/ 0 w 103"/>
                <a:gd name="T19" fmla="*/ 2 h 196"/>
                <a:gd name="T20" fmla="*/ 0 w 103"/>
                <a:gd name="T21" fmla="*/ 2 h 196"/>
                <a:gd name="T22" fmla="*/ 0 w 103"/>
                <a:gd name="T23" fmla="*/ 2 h 196"/>
                <a:gd name="T24" fmla="*/ 0 w 103"/>
                <a:gd name="T25" fmla="*/ 2 h 196"/>
                <a:gd name="T26" fmla="*/ 0 w 103"/>
                <a:gd name="T27" fmla="*/ 2 h 196"/>
                <a:gd name="T28" fmla="*/ 0 w 103"/>
                <a:gd name="T29" fmla="*/ 2 h 196"/>
                <a:gd name="T30" fmla="*/ 0 w 103"/>
                <a:gd name="T31" fmla="*/ 1 h 196"/>
                <a:gd name="T32" fmla="*/ 0 w 103"/>
                <a:gd name="T33" fmla="*/ 1 h 196"/>
                <a:gd name="T34" fmla="*/ 0 w 103"/>
                <a:gd name="T35" fmla="*/ 1 h 196"/>
                <a:gd name="T36" fmla="*/ 0 w 103"/>
                <a:gd name="T37" fmla="*/ 1 h 196"/>
                <a:gd name="T38" fmla="*/ 0 w 103"/>
                <a:gd name="T39" fmla="*/ 1 h 196"/>
                <a:gd name="T40" fmla="*/ 0 w 103"/>
                <a:gd name="T41" fmla="*/ 1 h 1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6"/>
                <a:gd name="T65" fmla="*/ 103 w 103"/>
                <a:gd name="T66" fmla="*/ 196 h 1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6">
                  <a:moveTo>
                    <a:pt x="0" y="10"/>
                  </a:moveTo>
                  <a:lnTo>
                    <a:pt x="12" y="4"/>
                  </a:lnTo>
                  <a:lnTo>
                    <a:pt x="23" y="0"/>
                  </a:lnTo>
                  <a:lnTo>
                    <a:pt x="33" y="24"/>
                  </a:lnTo>
                  <a:lnTo>
                    <a:pt x="43" y="47"/>
                  </a:lnTo>
                  <a:lnTo>
                    <a:pt x="52" y="70"/>
                  </a:lnTo>
                  <a:lnTo>
                    <a:pt x="62" y="93"/>
                  </a:lnTo>
                  <a:lnTo>
                    <a:pt x="72" y="117"/>
                  </a:lnTo>
                  <a:lnTo>
                    <a:pt x="81" y="140"/>
                  </a:lnTo>
                  <a:lnTo>
                    <a:pt x="91" y="163"/>
                  </a:lnTo>
                  <a:lnTo>
                    <a:pt x="103" y="186"/>
                  </a:lnTo>
                  <a:lnTo>
                    <a:pt x="89" y="188"/>
                  </a:lnTo>
                  <a:lnTo>
                    <a:pt x="78" y="196"/>
                  </a:lnTo>
                  <a:lnTo>
                    <a:pt x="66" y="173"/>
                  </a:lnTo>
                  <a:lnTo>
                    <a:pt x="56" y="150"/>
                  </a:lnTo>
                  <a:lnTo>
                    <a:pt x="47" y="126"/>
                  </a:lnTo>
                  <a:lnTo>
                    <a:pt x="37" y="103"/>
                  </a:lnTo>
                  <a:lnTo>
                    <a:pt x="25" y="80"/>
                  </a:lnTo>
                  <a:lnTo>
                    <a:pt x="17" y="56"/>
                  </a:lnTo>
                  <a:lnTo>
                    <a:pt x="8" y="3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87" name="Freeform 68"/>
            <p:cNvSpPr>
              <a:spLocks/>
            </p:cNvSpPr>
            <p:nvPr/>
          </p:nvSpPr>
          <p:spPr bwMode="auto">
            <a:xfrm>
              <a:off x="3010" y="2730"/>
              <a:ext cx="52" cy="99"/>
            </a:xfrm>
            <a:custGeom>
              <a:avLst/>
              <a:gdLst>
                <a:gd name="T0" fmla="*/ 0 w 103"/>
                <a:gd name="T1" fmla="*/ 1 h 197"/>
                <a:gd name="T2" fmla="*/ 1 w 103"/>
                <a:gd name="T3" fmla="*/ 1 h 197"/>
                <a:gd name="T4" fmla="*/ 1 w 103"/>
                <a:gd name="T5" fmla="*/ 0 h 197"/>
                <a:gd name="T6" fmla="*/ 1 w 103"/>
                <a:gd name="T7" fmla="*/ 1 h 197"/>
                <a:gd name="T8" fmla="*/ 1 w 103"/>
                <a:gd name="T9" fmla="*/ 1 h 197"/>
                <a:gd name="T10" fmla="*/ 1 w 103"/>
                <a:gd name="T11" fmla="*/ 1 h 197"/>
                <a:gd name="T12" fmla="*/ 1 w 103"/>
                <a:gd name="T13" fmla="*/ 1 h 197"/>
                <a:gd name="T14" fmla="*/ 1 w 103"/>
                <a:gd name="T15" fmla="*/ 1 h 197"/>
                <a:gd name="T16" fmla="*/ 1 w 103"/>
                <a:gd name="T17" fmla="*/ 2 h 197"/>
                <a:gd name="T18" fmla="*/ 1 w 103"/>
                <a:gd name="T19" fmla="*/ 2 h 197"/>
                <a:gd name="T20" fmla="*/ 1 w 103"/>
                <a:gd name="T21" fmla="*/ 2 h 197"/>
                <a:gd name="T22" fmla="*/ 1 w 103"/>
                <a:gd name="T23" fmla="*/ 2 h 197"/>
                <a:gd name="T24" fmla="*/ 1 w 103"/>
                <a:gd name="T25" fmla="*/ 2 h 197"/>
                <a:gd name="T26" fmla="*/ 1 w 103"/>
                <a:gd name="T27" fmla="*/ 2 h 197"/>
                <a:gd name="T28" fmla="*/ 1 w 103"/>
                <a:gd name="T29" fmla="*/ 2 h 197"/>
                <a:gd name="T30" fmla="*/ 1 w 103"/>
                <a:gd name="T31" fmla="*/ 1 h 197"/>
                <a:gd name="T32" fmla="*/ 1 w 103"/>
                <a:gd name="T33" fmla="*/ 1 h 197"/>
                <a:gd name="T34" fmla="*/ 1 w 103"/>
                <a:gd name="T35" fmla="*/ 1 h 197"/>
                <a:gd name="T36" fmla="*/ 1 w 103"/>
                <a:gd name="T37" fmla="*/ 1 h 197"/>
                <a:gd name="T38" fmla="*/ 1 w 103"/>
                <a:gd name="T39" fmla="*/ 1 h 197"/>
                <a:gd name="T40" fmla="*/ 0 w 103"/>
                <a:gd name="T41" fmla="*/ 1 h 19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7"/>
                <a:gd name="T65" fmla="*/ 103 w 103"/>
                <a:gd name="T66" fmla="*/ 197 h 19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7">
                  <a:moveTo>
                    <a:pt x="0" y="11"/>
                  </a:moveTo>
                  <a:lnTo>
                    <a:pt x="11" y="5"/>
                  </a:lnTo>
                  <a:lnTo>
                    <a:pt x="23" y="0"/>
                  </a:lnTo>
                  <a:lnTo>
                    <a:pt x="31" y="23"/>
                  </a:lnTo>
                  <a:lnTo>
                    <a:pt x="42" y="46"/>
                  </a:lnTo>
                  <a:lnTo>
                    <a:pt x="50" y="69"/>
                  </a:lnTo>
                  <a:lnTo>
                    <a:pt x="62" y="93"/>
                  </a:lnTo>
                  <a:lnTo>
                    <a:pt x="72" y="116"/>
                  </a:lnTo>
                  <a:lnTo>
                    <a:pt x="81" y="139"/>
                  </a:lnTo>
                  <a:lnTo>
                    <a:pt x="91" y="162"/>
                  </a:lnTo>
                  <a:lnTo>
                    <a:pt x="103" y="186"/>
                  </a:lnTo>
                  <a:lnTo>
                    <a:pt x="89" y="190"/>
                  </a:lnTo>
                  <a:lnTo>
                    <a:pt x="75" y="197"/>
                  </a:lnTo>
                  <a:lnTo>
                    <a:pt x="64" y="174"/>
                  </a:lnTo>
                  <a:lnTo>
                    <a:pt x="54" y="151"/>
                  </a:lnTo>
                  <a:lnTo>
                    <a:pt x="44" y="127"/>
                  </a:lnTo>
                  <a:lnTo>
                    <a:pt x="37" y="104"/>
                  </a:lnTo>
                  <a:lnTo>
                    <a:pt x="25" y="81"/>
                  </a:lnTo>
                  <a:lnTo>
                    <a:pt x="17" y="58"/>
                  </a:lnTo>
                  <a:lnTo>
                    <a:pt x="8" y="34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88" name="Freeform 69"/>
            <p:cNvSpPr>
              <a:spLocks/>
            </p:cNvSpPr>
            <p:nvPr/>
          </p:nvSpPr>
          <p:spPr bwMode="auto">
            <a:xfrm>
              <a:off x="3093" y="2695"/>
              <a:ext cx="52" cy="97"/>
            </a:xfrm>
            <a:custGeom>
              <a:avLst/>
              <a:gdLst>
                <a:gd name="T0" fmla="*/ 0 w 104"/>
                <a:gd name="T1" fmla="*/ 1 h 194"/>
                <a:gd name="T2" fmla="*/ 1 w 104"/>
                <a:gd name="T3" fmla="*/ 1 h 194"/>
                <a:gd name="T4" fmla="*/ 1 w 104"/>
                <a:gd name="T5" fmla="*/ 0 h 194"/>
                <a:gd name="T6" fmla="*/ 1 w 104"/>
                <a:gd name="T7" fmla="*/ 1 h 194"/>
                <a:gd name="T8" fmla="*/ 1 w 104"/>
                <a:gd name="T9" fmla="*/ 1 h 194"/>
                <a:gd name="T10" fmla="*/ 1 w 104"/>
                <a:gd name="T11" fmla="*/ 1 h 194"/>
                <a:gd name="T12" fmla="*/ 1 w 104"/>
                <a:gd name="T13" fmla="*/ 1 h 194"/>
                <a:gd name="T14" fmla="*/ 1 w 104"/>
                <a:gd name="T15" fmla="*/ 1 h 194"/>
                <a:gd name="T16" fmla="*/ 1 w 104"/>
                <a:gd name="T17" fmla="*/ 2 h 194"/>
                <a:gd name="T18" fmla="*/ 1 w 104"/>
                <a:gd name="T19" fmla="*/ 2 h 194"/>
                <a:gd name="T20" fmla="*/ 1 w 104"/>
                <a:gd name="T21" fmla="*/ 2 h 194"/>
                <a:gd name="T22" fmla="*/ 1 w 104"/>
                <a:gd name="T23" fmla="*/ 2 h 194"/>
                <a:gd name="T24" fmla="*/ 1 w 104"/>
                <a:gd name="T25" fmla="*/ 2 h 194"/>
                <a:gd name="T26" fmla="*/ 1 w 104"/>
                <a:gd name="T27" fmla="*/ 2 h 194"/>
                <a:gd name="T28" fmla="*/ 1 w 104"/>
                <a:gd name="T29" fmla="*/ 2 h 194"/>
                <a:gd name="T30" fmla="*/ 1 w 104"/>
                <a:gd name="T31" fmla="*/ 1 h 194"/>
                <a:gd name="T32" fmla="*/ 1 w 104"/>
                <a:gd name="T33" fmla="*/ 1 h 194"/>
                <a:gd name="T34" fmla="*/ 1 w 104"/>
                <a:gd name="T35" fmla="*/ 1 h 194"/>
                <a:gd name="T36" fmla="*/ 1 w 104"/>
                <a:gd name="T37" fmla="*/ 1 h 194"/>
                <a:gd name="T38" fmla="*/ 1 w 104"/>
                <a:gd name="T39" fmla="*/ 1 h 194"/>
                <a:gd name="T40" fmla="*/ 0 w 104"/>
                <a:gd name="T41" fmla="*/ 1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4"/>
                <a:gd name="T64" fmla="*/ 0 h 194"/>
                <a:gd name="T65" fmla="*/ 104 w 104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4" h="194">
                  <a:moveTo>
                    <a:pt x="0" y="11"/>
                  </a:moveTo>
                  <a:lnTo>
                    <a:pt x="11" y="6"/>
                  </a:lnTo>
                  <a:lnTo>
                    <a:pt x="27" y="0"/>
                  </a:lnTo>
                  <a:lnTo>
                    <a:pt x="35" y="21"/>
                  </a:lnTo>
                  <a:lnTo>
                    <a:pt x="44" y="44"/>
                  </a:lnTo>
                  <a:lnTo>
                    <a:pt x="52" y="68"/>
                  </a:lnTo>
                  <a:lnTo>
                    <a:pt x="64" y="91"/>
                  </a:lnTo>
                  <a:lnTo>
                    <a:pt x="73" y="114"/>
                  </a:lnTo>
                  <a:lnTo>
                    <a:pt x="83" y="137"/>
                  </a:lnTo>
                  <a:lnTo>
                    <a:pt x="93" y="161"/>
                  </a:lnTo>
                  <a:lnTo>
                    <a:pt x="104" y="184"/>
                  </a:lnTo>
                  <a:lnTo>
                    <a:pt x="89" y="190"/>
                  </a:lnTo>
                  <a:lnTo>
                    <a:pt x="77" y="194"/>
                  </a:lnTo>
                  <a:lnTo>
                    <a:pt x="66" y="170"/>
                  </a:lnTo>
                  <a:lnTo>
                    <a:pt x="56" y="147"/>
                  </a:lnTo>
                  <a:lnTo>
                    <a:pt x="46" y="124"/>
                  </a:lnTo>
                  <a:lnTo>
                    <a:pt x="38" y="102"/>
                  </a:lnTo>
                  <a:lnTo>
                    <a:pt x="27" y="79"/>
                  </a:lnTo>
                  <a:lnTo>
                    <a:pt x="19" y="56"/>
                  </a:lnTo>
                  <a:lnTo>
                    <a:pt x="7" y="33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89" name="Freeform 70"/>
            <p:cNvSpPr>
              <a:spLocks/>
            </p:cNvSpPr>
            <p:nvPr/>
          </p:nvSpPr>
          <p:spPr bwMode="auto">
            <a:xfrm>
              <a:off x="3176" y="2660"/>
              <a:ext cx="52" cy="97"/>
            </a:xfrm>
            <a:custGeom>
              <a:avLst/>
              <a:gdLst>
                <a:gd name="T0" fmla="*/ 0 w 103"/>
                <a:gd name="T1" fmla="*/ 1 h 194"/>
                <a:gd name="T2" fmla="*/ 1 w 103"/>
                <a:gd name="T3" fmla="*/ 1 h 194"/>
                <a:gd name="T4" fmla="*/ 1 w 103"/>
                <a:gd name="T5" fmla="*/ 0 h 194"/>
                <a:gd name="T6" fmla="*/ 1 w 103"/>
                <a:gd name="T7" fmla="*/ 1 h 194"/>
                <a:gd name="T8" fmla="*/ 1 w 103"/>
                <a:gd name="T9" fmla="*/ 1 h 194"/>
                <a:gd name="T10" fmla="*/ 1 w 103"/>
                <a:gd name="T11" fmla="*/ 1 h 194"/>
                <a:gd name="T12" fmla="*/ 1 w 103"/>
                <a:gd name="T13" fmla="*/ 1 h 194"/>
                <a:gd name="T14" fmla="*/ 1 w 103"/>
                <a:gd name="T15" fmla="*/ 1 h 194"/>
                <a:gd name="T16" fmla="*/ 1 w 103"/>
                <a:gd name="T17" fmla="*/ 2 h 194"/>
                <a:gd name="T18" fmla="*/ 1 w 103"/>
                <a:gd name="T19" fmla="*/ 2 h 194"/>
                <a:gd name="T20" fmla="*/ 1 w 103"/>
                <a:gd name="T21" fmla="*/ 2 h 194"/>
                <a:gd name="T22" fmla="*/ 1 w 103"/>
                <a:gd name="T23" fmla="*/ 2 h 194"/>
                <a:gd name="T24" fmla="*/ 1 w 103"/>
                <a:gd name="T25" fmla="*/ 2 h 194"/>
                <a:gd name="T26" fmla="*/ 1 w 103"/>
                <a:gd name="T27" fmla="*/ 2 h 194"/>
                <a:gd name="T28" fmla="*/ 1 w 103"/>
                <a:gd name="T29" fmla="*/ 2 h 194"/>
                <a:gd name="T30" fmla="*/ 1 w 103"/>
                <a:gd name="T31" fmla="*/ 1 h 194"/>
                <a:gd name="T32" fmla="*/ 1 w 103"/>
                <a:gd name="T33" fmla="*/ 1 h 194"/>
                <a:gd name="T34" fmla="*/ 1 w 103"/>
                <a:gd name="T35" fmla="*/ 1 h 194"/>
                <a:gd name="T36" fmla="*/ 1 w 103"/>
                <a:gd name="T37" fmla="*/ 1 h 194"/>
                <a:gd name="T38" fmla="*/ 1 w 103"/>
                <a:gd name="T39" fmla="*/ 1 h 194"/>
                <a:gd name="T40" fmla="*/ 0 w 103"/>
                <a:gd name="T41" fmla="*/ 1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4"/>
                <a:gd name="T65" fmla="*/ 103 w 103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4">
                  <a:moveTo>
                    <a:pt x="0" y="12"/>
                  </a:moveTo>
                  <a:lnTo>
                    <a:pt x="12" y="4"/>
                  </a:lnTo>
                  <a:lnTo>
                    <a:pt x="24" y="0"/>
                  </a:lnTo>
                  <a:lnTo>
                    <a:pt x="33" y="21"/>
                  </a:lnTo>
                  <a:lnTo>
                    <a:pt x="43" y="45"/>
                  </a:lnTo>
                  <a:lnTo>
                    <a:pt x="53" y="68"/>
                  </a:lnTo>
                  <a:lnTo>
                    <a:pt x="63" y="91"/>
                  </a:lnTo>
                  <a:lnTo>
                    <a:pt x="72" y="114"/>
                  </a:lnTo>
                  <a:lnTo>
                    <a:pt x="82" y="138"/>
                  </a:lnTo>
                  <a:lnTo>
                    <a:pt x="92" y="161"/>
                  </a:lnTo>
                  <a:lnTo>
                    <a:pt x="103" y="184"/>
                  </a:lnTo>
                  <a:lnTo>
                    <a:pt x="90" y="188"/>
                  </a:lnTo>
                  <a:lnTo>
                    <a:pt x="78" y="194"/>
                  </a:lnTo>
                  <a:lnTo>
                    <a:pt x="66" y="171"/>
                  </a:lnTo>
                  <a:lnTo>
                    <a:pt x="57" y="147"/>
                  </a:lnTo>
                  <a:lnTo>
                    <a:pt x="47" y="124"/>
                  </a:lnTo>
                  <a:lnTo>
                    <a:pt x="37" y="101"/>
                  </a:lnTo>
                  <a:lnTo>
                    <a:pt x="26" y="77"/>
                  </a:lnTo>
                  <a:lnTo>
                    <a:pt x="18" y="54"/>
                  </a:lnTo>
                  <a:lnTo>
                    <a:pt x="8" y="33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90" name="Freeform 71"/>
            <p:cNvSpPr>
              <a:spLocks/>
            </p:cNvSpPr>
            <p:nvPr/>
          </p:nvSpPr>
          <p:spPr bwMode="auto">
            <a:xfrm>
              <a:off x="3259" y="2624"/>
              <a:ext cx="52" cy="98"/>
            </a:xfrm>
            <a:custGeom>
              <a:avLst/>
              <a:gdLst>
                <a:gd name="T0" fmla="*/ 0 w 105"/>
                <a:gd name="T1" fmla="*/ 1 h 196"/>
                <a:gd name="T2" fmla="*/ 0 w 105"/>
                <a:gd name="T3" fmla="*/ 1 h 196"/>
                <a:gd name="T4" fmla="*/ 0 w 105"/>
                <a:gd name="T5" fmla="*/ 0 h 196"/>
                <a:gd name="T6" fmla="*/ 0 w 105"/>
                <a:gd name="T7" fmla="*/ 1 h 196"/>
                <a:gd name="T8" fmla="*/ 0 w 105"/>
                <a:gd name="T9" fmla="*/ 1 h 196"/>
                <a:gd name="T10" fmla="*/ 0 w 105"/>
                <a:gd name="T11" fmla="*/ 1 h 196"/>
                <a:gd name="T12" fmla="*/ 0 w 105"/>
                <a:gd name="T13" fmla="*/ 1 h 196"/>
                <a:gd name="T14" fmla="*/ 0 w 105"/>
                <a:gd name="T15" fmla="*/ 1 h 196"/>
                <a:gd name="T16" fmla="*/ 0 w 105"/>
                <a:gd name="T17" fmla="*/ 2 h 196"/>
                <a:gd name="T18" fmla="*/ 0 w 105"/>
                <a:gd name="T19" fmla="*/ 2 h 196"/>
                <a:gd name="T20" fmla="*/ 0 w 105"/>
                <a:gd name="T21" fmla="*/ 2 h 196"/>
                <a:gd name="T22" fmla="*/ 0 w 105"/>
                <a:gd name="T23" fmla="*/ 2 h 196"/>
                <a:gd name="T24" fmla="*/ 0 w 105"/>
                <a:gd name="T25" fmla="*/ 2 h 196"/>
                <a:gd name="T26" fmla="*/ 0 w 105"/>
                <a:gd name="T27" fmla="*/ 2 h 196"/>
                <a:gd name="T28" fmla="*/ 0 w 105"/>
                <a:gd name="T29" fmla="*/ 2 h 196"/>
                <a:gd name="T30" fmla="*/ 0 w 105"/>
                <a:gd name="T31" fmla="*/ 1 h 196"/>
                <a:gd name="T32" fmla="*/ 0 w 105"/>
                <a:gd name="T33" fmla="*/ 1 h 196"/>
                <a:gd name="T34" fmla="*/ 0 w 105"/>
                <a:gd name="T35" fmla="*/ 1 h 196"/>
                <a:gd name="T36" fmla="*/ 0 w 105"/>
                <a:gd name="T37" fmla="*/ 1 h 196"/>
                <a:gd name="T38" fmla="*/ 0 w 105"/>
                <a:gd name="T39" fmla="*/ 1 h 196"/>
                <a:gd name="T40" fmla="*/ 0 w 105"/>
                <a:gd name="T41" fmla="*/ 1 h 1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5"/>
                <a:gd name="T64" fmla="*/ 0 h 196"/>
                <a:gd name="T65" fmla="*/ 105 w 105"/>
                <a:gd name="T66" fmla="*/ 196 h 1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5" h="196">
                  <a:moveTo>
                    <a:pt x="0" y="10"/>
                  </a:moveTo>
                  <a:lnTo>
                    <a:pt x="12" y="4"/>
                  </a:lnTo>
                  <a:lnTo>
                    <a:pt x="27" y="0"/>
                  </a:lnTo>
                  <a:lnTo>
                    <a:pt x="35" y="23"/>
                  </a:lnTo>
                  <a:lnTo>
                    <a:pt x="45" y="47"/>
                  </a:lnTo>
                  <a:lnTo>
                    <a:pt x="53" y="70"/>
                  </a:lnTo>
                  <a:lnTo>
                    <a:pt x="64" y="93"/>
                  </a:lnTo>
                  <a:lnTo>
                    <a:pt x="74" y="117"/>
                  </a:lnTo>
                  <a:lnTo>
                    <a:pt x="84" y="140"/>
                  </a:lnTo>
                  <a:lnTo>
                    <a:pt x="93" y="163"/>
                  </a:lnTo>
                  <a:lnTo>
                    <a:pt x="105" y="186"/>
                  </a:lnTo>
                  <a:lnTo>
                    <a:pt x="91" y="190"/>
                  </a:lnTo>
                  <a:lnTo>
                    <a:pt x="78" y="196"/>
                  </a:lnTo>
                  <a:lnTo>
                    <a:pt x="66" y="173"/>
                  </a:lnTo>
                  <a:lnTo>
                    <a:pt x="57" y="149"/>
                  </a:lnTo>
                  <a:lnTo>
                    <a:pt x="47" y="126"/>
                  </a:lnTo>
                  <a:lnTo>
                    <a:pt x="39" y="103"/>
                  </a:lnTo>
                  <a:lnTo>
                    <a:pt x="27" y="80"/>
                  </a:lnTo>
                  <a:lnTo>
                    <a:pt x="20" y="56"/>
                  </a:lnTo>
                  <a:lnTo>
                    <a:pt x="8" y="3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91" name="Freeform 72"/>
            <p:cNvSpPr>
              <a:spLocks/>
            </p:cNvSpPr>
            <p:nvPr/>
          </p:nvSpPr>
          <p:spPr bwMode="auto">
            <a:xfrm>
              <a:off x="3342" y="2588"/>
              <a:ext cx="51" cy="99"/>
            </a:xfrm>
            <a:custGeom>
              <a:avLst/>
              <a:gdLst>
                <a:gd name="T0" fmla="*/ 0 w 103"/>
                <a:gd name="T1" fmla="*/ 1 h 198"/>
                <a:gd name="T2" fmla="*/ 0 w 103"/>
                <a:gd name="T3" fmla="*/ 1 h 198"/>
                <a:gd name="T4" fmla="*/ 0 w 103"/>
                <a:gd name="T5" fmla="*/ 0 h 198"/>
                <a:gd name="T6" fmla="*/ 0 w 103"/>
                <a:gd name="T7" fmla="*/ 1 h 198"/>
                <a:gd name="T8" fmla="*/ 0 w 103"/>
                <a:gd name="T9" fmla="*/ 1 h 198"/>
                <a:gd name="T10" fmla="*/ 0 w 103"/>
                <a:gd name="T11" fmla="*/ 1 h 198"/>
                <a:gd name="T12" fmla="*/ 0 w 103"/>
                <a:gd name="T13" fmla="*/ 1 h 198"/>
                <a:gd name="T14" fmla="*/ 0 w 103"/>
                <a:gd name="T15" fmla="*/ 1 h 198"/>
                <a:gd name="T16" fmla="*/ 0 w 103"/>
                <a:gd name="T17" fmla="*/ 2 h 198"/>
                <a:gd name="T18" fmla="*/ 0 w 103"/>
                <a:gd name="T19" fmla="*/ 2 h 198"/>
                <a:gd name="T20" fmla="*/ 0 w 103"/>
                <a:gd name="T21" fmla="*/ 2 h 198"/>
                <a:gd name="T22" fmla="*/ 0 w 103"/>
                <a:gd name="T23" fmla="*/ 2 h 198"/>
                <a:gd name="T24" fmla="*/ 0 w 103"/>
                <a:gd name="T25" fmla="*/ 2 h 198"/>
                <a:gd name="T26" fmla="*/ 0 w 103"/>
                <a:gd name="T27" fmla="*/ 2 h 198"/>
                <a:gd name="T28" fmla="*/ 0 w 103"/>
                <a:gd name="T29" fmla="*/ 2 h 198"/>
                <a:gd name="T30" fmla="*/ 0 w 103"/>
                <a:gd name="T31" fmla="*/ 1 h 198"/>
                <a:gd name="T32" fmla="*/ 0 w 103"/>
                <a:gd name="T33" fmla="*/ 1 h 198"/>
                <a:gd name="T34" fmla="*/ 0 w 103"/>
                <a:gd name="T35" fmla="*/ 1 h 198"/>
                <a:gd name="T36" fmla="*/ 0 w 103"/>
                <a:gd name="T37" fmla="*/ 1 h 198"/>
                <a:gd name="T38" fmla="*/ 0 w 103"/>
                <a:gd name="T39" fmla="*/ 1 h 198"/>
                <a:gd name="T40" fmla="*/ 0 w 103"/>
                <a:gd name="T41" fmla="*/ 1 h 19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8"/>
                <a:gd name="T65" fmla="*/ 103 w 103"/>
                <a:gd name="T66" fmla="*/ 198 h 19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8">
                  <a:moveTo>
                    <a:pt x="0" y="12"/>
                  </a:moveTo>
                  <a:lnTo>
                    <a:pt x="12" y="6"/>
                  </a:lnTo>
                  <a:lnTo>
                    <a:pt x="27" y="0"/>
                  </a:lnTo>
                  <a:lnTo>
                    <a:pt x="35" y="24"/>
                  </a:lnTo>
                  <a:lnTo>
                    <a:pt x="45" y="47"/>
                  </a:lnTo>
                  <a:lnTo>
                    <a:pt x="52" y="70"/>
                  </a:lnTo>
                  <a:lnTo>
                    <a:pt x="64" y="94"/>
                  </a:lnTo>
                  <a:lnTo>
                    <a:pt x="72" y="117"/>
                  </a:lnTo>
                  <a:lnTo>
                    <a:pt x="82" y="140"/>
                  </a:lnTo>
                  <a:lnTo>
                    <a:pt x="91" y="163"/>
                  </a:lnTo>
                  <a:lnTo>
                    <a:pt x="103" y="187"/>
                  </a:lnTo>
                  <a:lnTo>
                    <a:pt x="89" y="190"/>
                  </a:lnTo>
                  <a:lnTo>
                    <a:pt x="78" y="198"/>
                  </a:lnTo>
                  <a:lnTo>
                    <a:pt x="66" y="175"/>
                  </a:lnTo>
                  <a:lnTo>
                    <a:pt x="56" y="152"/>
                  </a:lnTo>
                  <a:lnTo>
                    <a:pt x="47" y="128"/>
                  </a:lnTo>
                  <a:lnTo>
                    <a:pt x="39" y="105"/>
                  </a:lnTo>
                  <a:lnTo>
                    <a:pt x="27" y="82"/>
                  </a:lnTo>
                  <a:lnTo>
                    <a:pt x="19" y="59"/>
                  </a:lnTo>
                  <a:lnTo>
                    <a:pt x="8" y="35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92" name="Freeform 73"/>
            <p:cNvSpPr>
              <a:spLocks/>
            </p:cNvSpPr>
            <p:nvPr/>
          </p:nvSpPr>
          <p:spPr bwMode="auto">
            <a:xfrm>
              <a:off x="3424" y="2553"/>
              <a:ext cx="53" cy="99"/>
            </a:xfrm>
            <a:custGeom>
              <a:avLst/>
              <a:gdLst>
                <a:gd name="T0" fmla="*/ 0 w 105"/>
                <a:gd name="T1" fmla="*/ 1 h 197"/>
                <a:gd name="T2" fmla="*/ 1 w 105"/>
                <a:gd name="T3" fmla="*/ 1 h 197"/>
                <a:gd name="T4" fmla="*/ 1 w 105"/>
                <a:gd name="T5" fmla="*/ 0 h 197"/>
                <a:gd name="T6" fmla="*/ 1 w 105"/>
                <a:gd name="T7" fmla="*/ 1 h 197"/>
                <a:gd name="T8" fmla="*/ 1 w 105"/>
                <a:gd name="T9" fmla="*/ 1 h 197"/>
                <a:gd name="T10" fmla="*/ 1 w 105"/>
                <a:gd name="T11" fmla="*/ 1 h 197"/>
                <a:gd name="T12" fmla="*/ 1 w 105"/>
                <a:gd name="T13" fmla="*/ 1 h 197"/>
                <a:gd name="T14" fmla="*/ 1 w 105"/>
                <a:gd name="T15" fmla="*/ 1 h 197"/>
                <a:gd name="T16" fmla="*/ 1 w 105"/>
                <a:gd name="T17" fmla="*/ 2 h 197"/>
                <a:gd name="T18" fmla="*/ 1 w 105"/>
                <a:gd name="T19" fmla="*/ 2 h 197"/>
                <a:gd name="T20" fmla="*/ 1 w 105"/>
                <a:gd name="T21" fmla="*/ 2 h 197"/>
                <a:gd name="T22" fmla="*/ 1 w 105"/>
                <a:gd name="T23" fmla="*/ 2 h 197"/>
                <a:gd name="T24" fmla="*/ 1 w 105"/>
                <a:gd name="T25" fmla="*/ 2 h 197"/>
                <a:gd name="T26" fmla="*/ 1 w 105"/>
                <a:gd name="T27" fmla="*/ 2 h 197"/>
                <a:gd name="T28" fmla="*/ 1 w 105"/>
                <a:gd name="T29" fmla="*/ 2 h 197"/>
                <a:gd name="T30" fmla="*/ 1 w 105"/>
                <a:gd name="T31" fmla="*/ 1 h 197"/>
                <a:gd name="T32" fmla="*/ 1 w 105"/>
                <a:gd name="T33" fmla="*/ 1 h 197"/>
                <a:gd name="T34" fmla="*/ 1 w 105"/>
                <a:gd name="T35" fmla="*/ 1 h 197"/>
                <a:gd name="T36" fmla="*/ 1 w 105"/>
                <a:gd name="T37" fmla="*/ 1 h 197"/>
                <a:gd name="T38" fmla="*/ 1 w 105"/>
                <a:gd name="T39" fmla="*/ 1 h 197"/>
                <a:gd name="T40" fmla="*/ 0 w 105"/>
                <a:gd name="T41" fmla="*/ 1 h 19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5"/>
                <a:gd name="T64" fmla="*/ 0 h 197"/>
                <a:gd name="T65" fmla="*/ 105 w 105"/>
                <a:gd name="T66" fmla="*/ 197 h 19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5" h="197">
                  <a:moveTo>
                    <a:pt x="0" y="11"/>
                  </a:moveTo>
                  <a:lnTo>
                    <a:pt x="14" y="6"/>
                  </a:lnTo>
                  <a:lnTo>
                    <a:pt x="27" y="0"/>
                  </a:lnTo>
                  <a:lnTo>
                    <a:pt x="35" y="23"/>
                  </a:lnTo>
                  <a:lnTo>
                    <a:pt x="46" y="46"/>
                  </a:lnTo>
                  <a:lnTo>
                    <a:pt x="54" y="69"/>
                  </a:lnTo>
                  <a:lnTo>
                    <a:pt x="66" y="93"/>
                  </a:lnTo>
                  <a:lnTo>
                    <a:pt x="74" y="116"/>
                  </a:lnTo>
                  <a:lnTo>
                    <a:pt x="83" y="139"/>
                  </a:lnTo>
                  <a:lnTo>
                    <a:pt x="93" y="163"/>
                  </a:lnTo>
                  <a:lnTo>
                    <a:pt x="105" y="186"/>
                  </a:lnTo>
                  <a:lnTo>
                    <a:pt x="91" y="190"/>
                  </a:lnTo>
                  <a:lnTo>
                    <a:pt x="78" y="197"/>
                  </a:lnTo>
                  <a:lnTo>
                    <a:pt x="68" y="174"/>
                  </a:lnTo>
                  <a:lnTo>
                    <a:pt x="58" y="151"/>
                  </a:lnTo>
                  <a:lnTo>
                    <a:pt x="48" y="128"/>
                  </a:lnTo>
                  <a:lnTo>
                    <a:pt x="39" y="104"/>
                  </a:lnTo>
                  <a:lnTo>
                    <a:pt x="29" y="81"/>
                  </a:lnTo>
                  <a:lnTo>
                    <a:pt x="19" y="58"/>
                  </a:lnTo>
                  <a:lnTo>
                    <a:pt x="10" y="35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93" name="Freeform 74"/>
            <p:cNvSpPr>
              <a:spLocks/>
            </p:cNvSpPr>
            <p:nvPr/>
          </p:nvSpPr>
          <p:spPr bwMode="auto">
            <a:xfrm>
              <a:off x="3508" y="2518"/>
              <a:ext cx="52" cy="97"/>
            </a:xfrm>
            <a:custGeom>
              <a:avLst/>
              <a:gdLst>
                <a:gd name="T0" fmla="*/ 0 w 104"/>
                <a:gd name="T1" fmla="*/ 1 h 194"/>
                <a:gd name="T2" fmla="*/ 1 w 104"/>
                <a:gd name="T3" fmla="*/ 1 h 194"/>
                <a:gd name="T4" fmla="*/ 1 w 104"/>
                <a:gd name="T5" fmla="*/ 0 h 194"/>
                <a:gd name="T6" fmla="*/ 1 w 104"/>
                <a:gd name="T7" fmla="*/ 1 h 194"/>
                <a:gd name="T8" fmla="*/ 1 w 104"/>
                <a:gd name="T9" fmla="*/ 1 h 194"/>
                <a:gd name="T10" fmla="*/ 1 w 104"/>
                <a:gd name="T11" fmla="*/ 1 h 194"/>
                <a:gd name="T12" fmla="*/ 1 w 104"/>
                <a:gd name="T13" fmla="*/ 1 h 194"/>
                <a:gd name="T14" fmla="*/ 1 w 104"/>
                <a:gd name="T15" fmla="*/ 1 h 194"/>
                <a:gd name="T16" fmla="*/ 1 w 104"/>
                <a:gd name="T17" fmla="*/ 2 h 194"/>
                <a:gd name="T18" fmla="*/ 1 w 104"/>
                <a:gd name="T19" fmla="*/ 2 h 194"/>
                <a:gd name="T20" fmla="*/ 1 w 104"/>
                <a:gd name="T21" fmla="*/ 2 h 194"/>
                <a:gd name="T22" fmla="*/ 1 w 104"/>
                <a:gd name="T23" fmla="*/ 2 h 194"/>
                <a:gd name="T24" fmla="*/ 1 w 104"/>
                <a:gd name="T25" fmla="*/ 2 h 194"/>
                <a:gd name="T26" fmla="*/ 1 w 104"/>
                <a:gd name="T27" fmla="*/ 2 h 194"/>
                <a:gd name="T28" fmla="*/ 1 w 104"/>
                <a:gd name="T29" fmla="*/ 2 h 194"/>
                <a:gd name="T30" fmla="*/ 1 w 104"/>
                <a:gd name="T31" fmla="*/ 1 h 194"/>
                <a:gd name="T32" fmla="*/ 1 w 104"/>
                <a:gd name="T33" fmla="*/ 1 h 194"/>
                <a:gd name="T34" fmla="*/ 1 w 104"/>
                <a:gd name="T35" fmla="*/ 1 h 194"/>
                <a:gd name="T36" fmla="*/ 1 w 104"/>
                <a:gd name="T37" fmla="*/ 1 h 194"/>
                <a:gd name="T38" fmla="*/ 1 w 104"/>
                <a:gd name="T39" fmla="*/ 1 h 194"/>
                <a:gd name="T40" fmla="*/ 0 w 104"/>
                <a:gd name="T41" fmla="*/ 1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4"/>
                <a:gd name="T64" fmla="*/ 0 h 194"/>
                <a:gd name="T65" fmla="*/ 104 w 104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4" h="194">
                  <a:moveTo>
                    <a:pt x="0" y="12"/>
                  </a:moveTo>
                  <a:lnTo>
                    <a:pt x="11" y="4"/>
                  </a:lnTo>
                  <a:lnTo>
                    <a:pt x="27" y="0"/>
                  </a:lnTo>
                  <a:lnTo>
                    <a:pt x="35" y="21"/>
                  </a:lnTo>
                  <a:lnTo>
                    <a:pt x="44" y="44"/>
                  </a:lnTo>
                  <a:lnTo>
                    <a:pt x="52" y="68"/>
                  </a:lnTo>
                  <a:lnTo>
                    <a:pt x="64" y="91"/>
                  </a:lnTo>
                  <a:lnTo>
                    <a:pt x="73" y="114"/>
                  </a:lnTo>
                  <a:lnTo>
                    <a:pt x="83" y="138"/>
                  </a:lnTo>
                  <a:lnTo>
                    <a:pt x="93" y="161"/>
                  </a:lnTo>
                  <a:lnTo>
                    <a:pt x="104" y="184"/>
                  </a:lnTo>
                  <a:lnTo>
                    <a:pt x="91" y="188"/>
                  </a:lnTo>
                  <a:lnTo>
                    <a:pt x="77" y="194"/>
                  </a:lnTo>
                  <a:lnTo>
                    <a:pt x="66" y="170"/>
                  </a:lnTo>
                  <a:lnTo>
                    <a:pt x="56" y="147"/>
                  </a:lnTo>
                  <a:lnTo>
                    <a:pt x="46" y="124"/>
                  </a:lnTo>
                  <a:lnTo>
                    <a:pt x="39" y="103"/>
                  </a:lnTo>
                  <a:lnTo>
                    <a:pt x="27" y="79"/>
                  </a:lnTo>
                  <a:lnTo>
                    <a:pt x="19" y="56"/>
                  </a:lnTo>
                  <a:lnTo>
                    <a:pt x="7" y="33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94" name="Freeform 75"/>
            <p:cNvSpPr>
              <a:spLocks/>
            </p:cNvSpPr>
            <p:nvPr/>
          </p:nvSpPr>
          <p:spPr bwMode="auto">
            <a:xfrm>
              <a:off x="3591" y="2484"/>
              <a:ext cx="52" cy="96"/>
            </a:xfrm>
            <a:custGeom>
              <a:avLst/>
              <a:gdLst>
                <a:gd name="T0" fmla="*/ 0 w 102"/>
                <a:gd name="T1" fmla="*/ 0 h 194"/>
                <a:gd name="T2" fmla="*/ 1 w 102"/>
                <a:gd name="T3" fmla="*/ 0 h 194"/>
                <a:gd name="T4" fmla="*/ 1 w 102"/>
                <a:gd name="T5" fmla="*/ 0 h 194"/>
                <a:gd name="T6" fmla="*/ 1 w 102"/>
                <a:gd name="T7" fmla="*/ 0 h 194"/>
                <a:gd name="T8" fmla="*/ 1 w 102"/>
                <a:gd name="T9" fmla="*/ 0 h 194"/>
                <a:gd name="T10" fmla="*/ 1 w 102"/>
                <a:gd name="T11" fmla="*/ 0 h 194"/>
                <a:gd name="T12" fmla="*/ 1 w 102"/>
                <a:gd name="T13" fmla="*/ 0 h 194"/>
                <a:gd name="T14" fmla="*/ 1 w 102"/>
                <a:gd name="T15" fmla="*/ 0 h 194"/>
                <a:gd name="T16" fmla="*/ 1 w 102"/>
                <a:gd name="T17" fmla="*/ 1 h 194"/>
                <a:gd name="T18" fmla="*/ 1 w 102"/>
                <a:gd name="T19" fmla="*/ 1 h 194"/>
                <a:gd name="T20" fmla="*/ 1 w 102"/>
                <a:gd name="T21" fmla="*/ 1 h 194"/>
                <a:gd name="T22" fmla="*/ 1 w 102"/>
                <a:gd name="T23" fmla="*/ 1 h 194"/>
                <a:gd name="T24" fmla="*/ 1 w 102"/>
                <a:gd name="T25" fmla="*/ 1 h 194"/>
                <a:gd name="T26" fmla="*/ 1 w 102"/>
                <a:gd name="T27" fmla="*/ 1 h 194"/>
                <a:gd name="T28" fmla="*/ 1 w 102"/>
                <a:gd name="T29" fmla="*/ 1 h 194"/>
                <a:gd name="T30" fmla="*/ 1 w 102"/>
                <a:gd name="T31" fmla="*/ 0 h 194"/>
                <a:gd name="T32" fmla="*/ 1 w 102"/>
                <a:gd name="T33" fmla="*/ 0 h 194"/>
                <a:gd name="T34" fmla="*/ 1 w 102"/>
                <a:gd name="T35" fmla="*/ 0 h 194"/>
                <a:gd name="T36" fmla="*/ 1 w 102"/>
                <a:gd name="T37" fmla="*/ 0 h 194"/>
                <a:gd name="T38" fmla="*/ 1 w 102"/>
                <a:gd name="T39" fmla="*/ 0 h 194"/>
                <a:gd name="T40" fmla="*/ 0 w 102"/>
                <a:gd name="T41" fmla="*/ 0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94"/>
                <a:gd name="T65" fmla="*/ 102 w 102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94">
                  <a:moveTo>
                    <a:pt x="0" y="10"/>
                  </a:moveTo>
                  <a:lnTo>
                    <a:pt x="11" y="4"/>
                  </a:lnTo>
                  <a:lnTo>
                    <a:pt x="25" y="0"/>
                  </a:lnTo>
                  <a:lnTo>
                    <a:pt x="34" y="21"/>
                  </a:lnTo>
                  <a:lnTo>
                    <a:pt x="44" y="45"/>
                  </a:lnTo>
                  <a:lnTo>
                    <a:pt x="54" y="68"/>
                  </a:lnTo>
                  <a:lnTo>
                    <a:pt x="63" y="91"/>
                  </a:lnTo>
                  <a:lnTo>
                    <a:pt x="73" y="113"/>
                  </a:lnTo>
                  <a:lnTo>
                    <a:pt x="83" y="136"/>
                  </a:lnTo>
                  <a:lnTo>
                    <a:pt x="93" y="159"/>
                  </a:lnTo>
                  <a:lnTo>
                    <a:pt x="102" y="182"/>
                  </a:lnTo>
                  <a:lnTo>
                    <a:pt x="91" y="188"/>
                  </a:lnTo>
                  <a:lnTo>
                    <a:pt x="79" y="194"/>
                  </a:lnTo>
                  <a:lnTo>
                    <a:pt x="67" y="171"/>
                  </a:lnTo>
                  <a:lnTo>
                    <a:pt x="58" y="147"/>
                  </a:lnTo>
                  <a:lnTo>
                    <a:pt x="48" y="124"/>
                  </a:lnTo>
                  <a:lnTo>
                    <a:pt x="38" y="101"/>
                  </a:lnTo>
                  <a:lnTo>
                    <a:pt x="27" y="78"/>
                  </a:lnTo>
                  <a:lnTo>
                    <a:pt x="17" y="54"/>
                  </a:lnTo>
                  <a:lnTo>
                    <a:pt x="7" y="3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95" name="Freeform 76"/>
            <p:cNvSpPr>
              <a:spLocks/>
            </p:cNvSpPr>
            <p:nvPr/>
          </p:nvSpPr>
          <p:spPr bwMode="auto">
            <a:xfrm>
              <a:off x="3674" y="2447"/>
              <a:ext cx="52" cy="99"/>
            </a:xfrm>
            <a:custGeom>
              <a:avLst/>
              <a:gdLst>
                <a:gd name="T0" fmla="*/ 0 w 105"/>
                <a:gd name="T1" fmla="*/ 1 h 198"/>
                <a:gd name="T2" fmla="*/ 0 w 105"/>
                <a:gd name="T3" fmla="*/ 1 h 198"/>
                <a:gd name="T4" fmla="*/ 0 w 105"/>
                <a:gd name="T5" fmla="*/ 0 h 198"/>
                <a:gd name="T6" fmla="*/ 0 w 105"/>
                <a:gd name="T7" fmla="*/ 1 h 198"/>
                <a:gd name="T8" fmla="*/ 0 w 105"/>
                <a:gd name="T9" fmla="*/ 1 h 198"/>
                <a:gd name="T10" fmla="*/ 0 w 105"/>
                <a:gd name="T11" fmla="*/ 1 h 198"/>
                <a:gd name="T12" fmla="*/ 0 w 105"/>
                <a:gd name="T13" fmla="*/ 1 h 198"/>
                <a:gd name="T14" fmla="*/ 0 w 105"/>
                <a:gd name="T15" fmla="*/ 1 h 198"/>
                <a:gd name="T16" fmla="*/ 0 w 105"/>
                <a:gd name="T17" fmla="*/ 2 h 198"/>
                <a:gd name="T18" fmla="*/ 0 w 105"/>
                <a:gd name="T19" fmla="*/ 2 h 198"/>
                <a:gd name="T20" fmla="*/ 0 w 105"/>
                <a:gd name="T21" fmla="*/ 2 h 198"/>
                <a:gd name="T22" fmla="*/ 0 w 105"/>
                <a:gd name="T23" fmla="*/ 2 h 198"/>
                <a:gd name="T24" fmla="*/ 0 w 105"/>
                <a:gd name="T25" fmla="*/ 2 h 198"/>
                <a:gd name="T26" fmla="*/ 0 w 105"/>
                <a:gd name="T27" fmla="*/ 2 h 198"/>
                <a:gd name="T28" fmla="*/ 0 w 105"/>
                <a:gd name="T29" fmla="*/ 2 h 198"/>
                <a:gd name="T30" fmla="*/ 0 w 105"/>
                <a:gd name="T31" fmla="*/ 1 h 198"/>
                <a:gd name="T32" fmla="*/ 0 w 105"/>
                <a:gd name="T33" fmla="*/ 1 h 198"/>
                <a:gd name="T34" fmla="*/ 0 w 105"/>
                <a:gd name="T35" fmla="*/ 1 h 198"/>
                <a:gd name="T36" fmla="*/ 0 w 105"/>
                <a:gd name="T37" fmla="*/ 1 h 198"/>
                <a:gd name="T38" fmla="*/ 0 w 105"/>
                <a:gd name="T39" fmla="*/ 1 h 198"/>
                <a:gd name="T40" fmla="*/ 0 w 105"/>
                <a:gd name="T41" fmla="*/ 1 h 19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5"/>
                <a:gd name="T64" fmla="*/ 0 h 198"/>
                <a:gd name="T65" fmla="*/ 105 w 105"/>
                <a:gd name="T66" fmla="*/ 198 h 19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5" h="198">
                  <a:moveTo>
                    <a:pt x="0" y="12"/>
                  </a:moveTo>
                  <a:lnTo>
                    <a:pt x="14" y="6"/>
                  </a:lnTo>
                  <a:lnTo>
                    <a:pt x="27" y="0"/>
                  </a:lnTo>
                  <a:lnTo>
                    <a:pt x="35" y="24"/>
                  </a:lnTo>
                  <a:lnTo>
                    <a:pt x="47" y="47"/>
                  </a:lnTo>
                  <a:lnTo>
                    <a:pt x="55" y="70"/>
                  </a:lnTo>
                  <a:lnTo>
                    <a:pt x="66" y="93"/>
                  </a:lnTo>
                  <a:lnTo>
                    <a:pt x="74" y="117"/>
                  </a:lnTo>
                  <a:lnTo>
                    <a:pt x="84" y="140"/>
                  </a:lnTo>
                  <a:lnTo>
                    <a:pt x="93" y="163"/>
                  </a:lnTo>
                  <a:lnTo>
                    <a:pt x="105" y="187"/>
                  </a:lnTo>
                  <a:lnTo>
                    <a:pt x="91" y="192"/>
                  </a:lnTo>
                  <a:lnTo>
                    <a:pt x="78" y="198"/>
                  </a:lnTo>
                  <a:lnTo>
                    <a:pt x="68" y="175"/>
                  </a:lnTo>
                  <a:lnTo>
                    <a:pt x="59" y="152"/>
                  </a:lnTo>
                  <a:lnTo>
                    <a:pt x="49" y="128"/>
                  </a:lnTo>
                  <a:lnTo>
                    <a:pt x="39" y="105"/>
                  </a:lnTo>
                  <a:lnTo>
                    <a:pt x="29" y="82"/>
                  </a:lnTo>
                  <a:lnTo>
                    <a:pt x="20" y="59"/>
                  </a:lnTo>
                  <a:lnTo>
                    <a:pt x="10" y="35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96" name="Freeform 77"/>
            <p:cNvSpPr>
              <a:spLocks/>
            </p:cNvSpPr>
            <p:nvPr/>
          </p:nvSpPr>
          <p:spPr bwMode="auto">
            <a:xfrm>
              <a:off x="3757" y="2412"/>
              <a:ext cx="51" cy="99"/>
            </a:xfrm>
            <a:custGeom>
              <a:avLst/>
              <a:gdLst>
                <a:gd name="T0" fmla="*/ 0 w 103"/>
                <a:gd name="T1" fmla="*/ 1 h 197"/>
                <a:gd name="T2" fmla="*/ 0 w 103"/>
                <a:gd name="T3" fmla="*/ 1 h 197"/>
                <a:gd name="T4" fmla="*/ 0 w 103"/>
                <a:gd name="T5" fmla="*/ 0 h 197"/>
                <a:gd name="T6" fmla="*/ 0 w 103"/>
                <a:gd name="T7" fmla="*/ 1 h 197"/>
                <a:gd name="T8" fmla="*/ 0 w 103"/>
                <a:gd name="T9" fmla="*/ 1 h 197"/>
                <a:gd name="T10" fmla="*/ 0 w 103"/>
                <a:gd name="T11" fmla="*/ 1 h 197"/>
                <a:gd name="T12" fmla="*/ 0 w 103"/>
                <a:gd name="T13" fmla="*/ 1 h 197"/>
                <a:gd name="T14" fmla="*/ 0 w 103"/>
                <a:gd name="T15" fmla="*/ 1 h 197"/>
                <a:gd name="T16" fmla="*/ 0 w 103"/>
                <a:gd name="T17" fmla="*/ 2 h 197"/>
                <a:gd name="T18" fmla="*/ 0 w 103"/>
                <a:gd name="T19" fmla="*/ 2 h 197"/>
                <a:gd name="T20" fmla="*/ 0 w 103"/>
                <a:gd name="T21" fmla="*/ 2 h 197"/>
                <a:gd name="T22" fmla="*/ 0 w 103"/>
                <a:gd name="T23" fmla="*/ 2 h 197"/>
                <a:gd name="T24" fmla="*/ 0 w 103"/>
                <a:gd name="T25" fmla="*/ 2 h 197"/>
                <a:gd name="T26" fmla="*/ 0 w 103"/>
                <a:gd name="T27" fmla="*/ 2 h 197"/>
                <a:gd name="T28" fmla="*/ 0 w 103"/>
                <a:gd name="T29" fmla="*/ 2 h 197"/>
                <a:gd name="T30" fmla="*/ 0 w 103"/>
                <a:gd name="T31" fmla="*/ 1 h 197"/>
                <a:gd name="T32" fmla="*/ 0 w 103"/>
                <a:gd name="T33" fmla="*/ 1 h 197"/>
                <a:gd name="T34" fmla="*/ 0 w 103"/>
                <a:gd name="T35" fmla="*/ 1 h 197"/>
                <a:gd name="T36" fmla="*/ 0 w 103"/>
                <a:gd name="T37" fmla="*/ 1 h 197"/>
                <a:gd name="T38" fmla="*/ 0 w 103"/>
                <a:gd name="T39" fmla="*/ 1 h 197"/>
                <a:gd name="T40" fmla="*/ 0 w 103"/>
                <a:gd name="T41" fmla="*/ 1 h 19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7"/>
                <a:gd name="T65" fmla="*/ 103 w 103"/>
                <a:gd name="T66" fmla="*/ 197 h 19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7">
                  <a:moveTo>
                    <a:pt x="0" y="11"/>
                  </a:moveTo>
                  <a:lnTo>
                    <a:pt x="12" y="5"/>
                  </a:lnTo>
                  <a:lnTo>
                    <a:pt x="25" y="0"/>
                  </a:lnTo>
                  <a:lnTo>
                    <a:pt x="35" y="23"/>
                  </a:lnTo>
                  <a:lnTo>
                    <a:pt x="45" y="46"/>
                  </a:lnTo>
                  <a:lnTo>
                    <a:pt x="54" y="69"/>
                  </a:lnTo>
                  <a:lnTo>
                    <a:pt x="64" y="93"/>
                  </a:lnTo>
                  <a:lnTo>
                    <a:pt x="74" y="116"/>
                  </a:lnTo>
                  <a:lnTo>
                    <a:pt x="84" y="139"/>
                  </a:lnTo>
                  <a:lnTo>
                    <a:pt x="93" y="162"/>
                  </a:lnTo>
                  <a:lnTo>
                    <a:pt x="103" y="186"/>
                  </a:lnTo>
                  <a:lnTo>
                    <a:pt x="91" y="190"/>
                  </a:lnTo>
                  <a:lnTo>
                    <a:pt x="80" y="197"/>
                  </a:lnTo>
                  <a:lnTo>
                    <a:pt x="68" y="174"/>
                  </a:lnTo>
                  <a:lnTo>
                    <a:pt x="58" y="151"/>
                  </a:lnTo>
                  <a:lnTo>
                    <a:pt x="49" y="128"/>
                  </a:lnTo>
                  <a:lnTo>
                    <a:pt x="39" y="104"/>
                  </a:lnTo>
                  <a:lnTo>
                    <a:pt x="27" y="81"/>
                  </a:lnTo>
                  <a:lnTo>
                    <a:pt x="18" y="58"/>
                  </a:lnTo>
                  <a:lnTo>
                    <a:pt x="8" y="35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97" name="Freeform 78"/>
            <p:cNvSpPr>
              <a:spLocks/>
            </p:cNvSpPr>
            <p:nvPr/>
          </p:nvSpPr>
          <p:spPr bwMode="auto">
            <a:xfrm>
              <a:off x="3841" y="2377"/>
              <a:ext cx="51" cy="99"/>
            </a:xfrm>
            <a:custGeom>
              <a:avLst/>
              <a:gdLst>
                <a:gd name="T0" fmla="*/ 0 w 101"/>
                <a:gd name="T1" fmla="*/ 1 h 198"/>
                <a:gd name="T2" fmla="*/ 1 w 101"/>
                <a:gd name="T3" fmla="*/ 0 h 198"/>
                <a:gd name="T4" fmla="*/ 1 w 101"/>
                <a:gd name="T5" fmla="*/ 2 h 198"/>
                <a:gd name="T6" fmla="*/ 1 w 101"/>
                <a:gd name="T7" fmla="*/ 2 h 198"/>
                <a:gd name="T8" fmla="*/ 0 w 101"/>
                <a:gd name="T9" fmla="*/ 1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"/>
                <a:gd name="T16" fmla="*/ 0 h 198"/>
                <a:gd name="T17" fmla="*/ 101 w 101"/>
                <a:gd name="T18" fmla="*/ 198 h 1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" h="198">
                  <a:moveTo>
                    <a:pt x="0" y="11"/>
                  </a:moveTo>
                  <a:lnTo>
                    <a:pt x="23" y="0"/>
                  </a:lnTo>
                  <a:lnTo>
                    <a:pt x="101" y="186"/>
                  </a:lnTo>
                  <a:lnTo>
                    <a:pt x="74" y="19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98" name="Freeform 79"/>
            <p:cNvSpPr>
              <a:spLocks noEditPoints="1"/>
            </p:cNvSpPr>
            <p:nvPr/>
          </p:nvSpPr>
          <p:spPr bwMode="auto">
            <a:xfrm>
              <a:off x="1711" y="3401"/>
              <a:ext cx="66" cy="89"/>
            </a:xfrm>
            <a:custGeom>
              <a:avLst/>
              <a:gdLst>
                <a:gd name="T0" fmla="*/ 1 w 132"/>
                <a:gd name="T1" fmla="*/ 1 h 178"/>
                <a:gd name="T2" fmla="*/ 1 w 132"/>
                <a:gd name="T3" fmla="*/ 1 h 178"/>
                <a:gd name="T4" fmla="*/ 1 w 132"/>
                <a:gd name="T5" fmla="*/ 1 h 178"/>
                <a:gd name="T6" fmla="*/ 1 w 132"/>
                <a:gd name="T7" fmla="*/ 1 h 178"/>
                <a:gd name="T8" fmla="*/ 1 w 132"/>
                <a:gd name="T9" fmla="*/ 1 h 178"/>
                <a:gd name="T10" fmla="*/ 1 w 132"/>
                <a:gd name="T11" fmla="*/ 1 h 178"/>
                <a:gd name="T12" fmla="*/ 1 w 132"/>
                <a:gd name="T13" fmla="*/ 1 h 178"/>
                <a:gd name="T14" fmla="*/ 1 w 132"/>
                <a:gd name="T15" fmla="*/ 1 h 178"/>
                <a:gd name="T16" fmla="*/ 1 w 132"/>
                <a:gd name="T17" fmla="*/ 1 h 178"/>
                <a:gd name="T18" fmla="*/ 1 w 132"/>
                <a:gd name="T19" fmla="*/ 1 h 178"/>
                <a:gd name="T20" fmla="*/ 1 w 132"/>
                <a:gd name="T21" fmla="*/ 1 h 178"/>
                <a:gd name="T22" fmla="*/ 1 w 132"/>
                <a:gd name="T23" fmla="*/ 1 h 178"/>
                <a:gd name="T24" fmla="*/ 1 w 132"/>
                <a:gd name="T25" fmla="*/ 1 h 178"/>
                <a:gd name="T26" fmla="*/ 1 w 132"/>
                <a:gd name="T27" fmla="*/ 1 h 178"/>
                <a:gd name="T28" fmla="*/ 1 w 132"/>
                <a:gd name="T29" fmla="*/ 1 h 178"/>
                <a:gd name="T30" fmla="*/ 1 w 132"/>
                <a:gd name="T31" fmla="*/ 1 h 178"/>
                <a:gd name="T32" fmla="*/ 1 w 132"/>
                <a:gd name="T33" fmla="*/ 1 h 178"/>
                <a:gd name="T34" fmla="*/ 1 w 132"/>
                <a:gd name="T35" fmla="*/ 1 h 178"/>
                <a:gd name="T36" fmla="*/ 1 w 132"/>
                <a:gd name="T37" fmla="*/ 1 h 178"/>
                <a:gd name="T38" fmla="*/ 1 w 132"/>
                <a:gd name="T39" fmla="*/ 1 h 178"/>
                <a:gd name="T40" fmla="*/ 1 w 132"/>
                <a:gd name="T41" fmla="*/ 1 h 178"/>
                <a:gd name="T42" fmla="*/ 1 w 132"/>
                <a:gd name="T43" fmla="*/ 1 h 178"/>
                <a:gd name="T44" fmla="*/ 1 w 132"/>
                <a:gd name="T45" fmla="*/ 1 h 178"/>
                <a:gd name="T46" fmla="*/ 1 w 132"/>
                <a:gd name="T47" fmla="*/ 1 h 178"/>
                <a:gd name="T48" fmla="*/ 1 w 132"/>
                <a:gd name="T49" fmla="*/ 1 h 178"/>
                <a:gd name="T50" fmla="*/ 1 w 132"/>
                <a:gd name="T51" fmla="*/ 1 h 178"/>
                <a:gd name="T52" fmla="*/ 1 w 132"/>
                <a:gd name="T53" fmla="*/ 1 h 178"/>
                <a:gd name="T54" fmla="*/ 1 w 132"/>
                <a:gd name="T55" fmla="*/ 1 h 178"/>
                <a:gd name="T56" fmla="*/ 1 w 132"/>
                <a:gd name="T57" fmla="*/ 1 h 178"/>
                <a:gd name="T58" fmla="*/ 1 w 132"/>
                <a:gd name="T59" fmla="*/ 1 h 178"/>
                <a:gd name="T60" fmla="*/ 1 w 132"/>
                <a:gd name="T61" fmla="*/ 1 h 178"/>
                <a:gd name="T62" fmla="*/ 1 w 132"/>
                <a:gd name="T63" fmla="*/ 1 h 178"/>
                <a:gd name="T64" fmla="*/ 1 w 132"/>
                <a:gd name="T65" fmla="*/ 1 h 178"/>
                <a:gd name="T66" fmla="*/ 1 w 132"/>
                <a:gd name="T67" fmla="*/ 1 h 178"/>
                <a:gd name="T68" fmla="*/ 1 w 132"/>
                <a:gd name="T69" fmla="*/ 1 h 178"/>
                <a:gd name="T70" fmla="*/ 1 w 132"/>
                <a:gd name="T71" fmla="*/ 1 h 178"/>
                <a:gd name="T72" fmla="*/ 1 w 132"/>
                <a:gd name="T73" fmla="*/ 1 h 178"/>
                <a:gd name="T74" fmla="*/ 1 w 132"/>
                <a:gd name="T75" fmla="*/ 1 h 178"/>
                <a:gd name="T76" fmla="*/ 1 w 132"/>
                <a:gd name="T77" fmla="*/ 1 h 178"/>
                <a:gd name="T78" fmla="*/ 1 w 132"/>
                <a:gd name="T79" fmla="*/ 1 h 178"/>
                <a:gd name="T80" fmla="*/ 1 w 132"/>
                <a:gd name="T81" fmla="*/ 1 h 178"/>
                <a:gd name="T82" fmla="*/ 1 w 132"/>
                <a:gd name="T83" fmla="*/ 1 h 178"/>
                <a:gd name="T84" fmla="*/ 1 w 132"/>
                <a:gd name="T85" fmla="*/ 1 h 178"/>
                <a:gd name="T86" fmla="*/ 1 w 132"/>
                <a:gd name="T87" fmla="*/ 1 h 178"/>
                <a:gd name="T88" fmla="*/ 1 w 132"/>
                <a:gd name="T89" fmla="*/ 1 h 178"/>
                <a:gd name="T90" fmla="*/ 1 w 132"/>
                <a:gd name="T91" fmla="*/ 1 h 178"/>
                <a:gd name="T92" fmla="*/ 1 w 132"/>
                <a:gd name="T93" fmla="*/ 1 h 178"/>
                <a:gd name="T94" fmla="*/ 1 w 132"/>
                <a:gd name="T95" fmla="*/ 1 h 178"/>
                <a:gd name="T96" fmla="*/ 1 w 132"/>
                <a:gd name="T97" fmla="*/ 1 h 178"/>
                <a:gd name="T98" fmla="*/ 1 w 132"/>
                <a:gd name="T99" fmla="*/ 1 h 178"/>
                <a:gd name="T100" fmla="*/ 1 w 132"/>
                <a:gd name="T101" fmla="*/ 1 h 178"/>
                <a:gd name="T102" fmla="*/ 1 w 132"/>
                <a:gd name="T103" fmla="*/ 1 h 178"/>
                <a:gd name="T104" fmla="*/ 1 w 132"/>
                <a:gd name="T105" fmla="*/ 1 h 178"/>
                <a:gd name="T106" fmla="*/ 1 w 132"/>
                <a:gd name="T107" fmla="*/ 1 h 178"/>
                <a:gd name="T108" fmla="*/ 1 w 132"/>
                <a:gd name="T109" fmla="*/ 1 h 178"/>
                <a:gd name="T110" fmla="*/ 1 w 132"/>
                <a:gd name="T111" fmla="*/ 1 h 17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32"/>
                <a:gd name="T169" fmla="*/ 0 h 178"/>
                <a:gd name="T170" fmla="*/ 132 w 132"/>
                <a:gd name="T171" fmla="*/ 178 h 17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32" h="178">
                  <a:moveTo>
                    <a:pt x="37" y="16"/>
                  </a:moveTo>
                  <a:lnTo>
                    <a:pt x="37" y="16"/>
                  </a:lnTo>
                  <a:lnTo>
                    <a:pt x="47" y="16"/>
                  </a:lnTo>
                  <a:lnTo>
                    <a:pt x="58" y="21"/>
                  </a:lnTo>
                  <a:lnTo>
                    <a:pt x="70" y="27"/>
                  </a:lnTo>
                  <a:lnTo>
                    <a:pt x="82" y="39"/>
                  </a:lnTo>
                  <a:lnTo>
                    <a:pt x="91" y="49"/>
                  </a:lnTo>
                  <a:lnTo>
                    <a:pt x="103" y="62"/>
                  </a:lnTo>
                  <a:lnTo>
                    <a:pt x="111" y="74"/>
                  </a:lnTo>
                  <a:lnTo>
                    <a:pt x="118" y="91"/>
                  </a:lnTo>
                  <a:lnTo>
                    <a:pt x="120" y="97"/>
                  </a:lnTo>
                  <a:lnTo>
                    <a:pt x="120" y="99"/>
                  </a:lnTo>
                  <a:lnTo>
                    <a:pt x="122" y="105"/>
                  </a:lnTo>
                  <a:lnTo>
                    <a:pt x="120" y="95"/>
                  </a:lnTo>
                  <a:lnTo>
                    <a:pt x="120" y="91"/>
                  </a:lnTo>
                  <a:lnTo>
                    <a:pt x="118" y="83"/>
                  </a:lnTo>
                  <a:lnTo>
                    <a:pt x="114" y="78"/>
                  </a:lnTo>
                  <a:lnTo>
                    <a:pt x="107" y="60"/>
                  </a:lnTo>
                  <a:lnTo>
                    <a:pt x="99" y="49"/>
                  </a:lnTo>
                  <a:lnTo>
                    <a:pt x="89" y="37"/>
                  </a:lnTo>
                  <a:lnTo>
                    <a:pt x="80" y="29"/>
                  </a:lnTo>
                  <a:lnTo>
                    <a:pt x="68" y="21"/>
                  </a:lnTo>
                  <a:lnTo>
                    <a:pt x="58" y="16"/>
                  </a:lnTo>
                  <a:lnTo>
                    <a:pt x="47" y="14"/>
                  </a:lnTo>
                  <a:lnTo>
                    <a:pt x="37" y="16"/>
                  </a:lnTo>
                  <a:close/>
                  <a:moveTo>
                    <a:pt x="6" y="70"/>
                  </a:moveTo>
                  <a:lnTo>
                    <a:pt x="6" y="70"/>
                  </a:lnTo>
                  <a:lnTo>
                    <a:pt x="6" y="78"/>
                  </a:lnTo>
                  <a:lnTo>
                    <a:pt x="10" y="91"/>
                  </a:lnTo>
                  <a:lnTo>
                    <a:pt x="14" y="105"/>
                  </a:lnTo>
                  <a:lnTo>
                    <a:pt x="18" y="120"/>
                  </a:lnTo>
                  <a:lnTo>
                    <a:pt x="23" y="132"/>
                  </a:lnTo>
                  <a:lnTo>
                    <a:pt x="31" y="145"/>
                  </a:lnTo>
                  <a:lnTo>
                    <a:pt x="39" y="155"/>
                  </a:lnTo>
                  <a:lnTo>
                    <a:pt x="50" y="163"/>
                  </a:lnTo>
                  <a:lnTo>
                    <a:pt x="60" y="169"/>
                  </a:lnTo>
                  <a:lnTo>
                    <a:pt x="72" y="173"/>
                  </a:lnTo>
                  <a:lnTo>
                    <a:pt x="82" y="173"/>
                  </a:lnTo>
                  <a:lnTo>
                    <a:pt x="93" y="175"/>
                  </a:lnTo>
                  <a:lnTo>
                    <a:pt x="93" y="173"/>
                  </a:lnTo>
                  <a:lnTo>
                    <a:pt x="82" y="171"/>
                  </a:lnTo>
                  <a:lnTo>
                    <a:pt x="70" y="167"/>
                  </a:lnTo>
                  <a:lnTo>
                    <a:pt x="60" y="161"/>
                  </a:lnTo>
                  <a:lnTo>
                    <a:pt x="50" y="155"/>
                  </a:lnTo>
                  <a:lnTo>
                    <a:pt x="39" y="145"/>
                  </a:lnTo>
                  <a:lnTo>
                    <a:pt x="31" y="134"/>
                  </a:lnTo>
                  <a:lnTo>
                    <a:pt x="23" y="120"/>
                  </a:lnTo>
                  <a:lnTo>
                    <a:pt x="18" y="107"/>
                  </a:lnTo>
                  <a:lnTo>
                    <a:pt x="14" y="97"/>
                  </a:lnTo>
                  <a:lnTo>
                    <a:pt x="12" y="87"/>
                  </a:lnTo>
                  <a:lnTo>
                    <a:pt x="8" y="80"/>
                  </a:lnTo>
                  <a:lnTo>
                    <a:pt x="6" y="70"/>
                  </a:lnTo>
                  <a:close/>
                  <a:moveTo>
                    <a:pt x="114" y="93"/>
                  </a:moveTo>
                  <a:lnTo>
                    <a:pt x="107" y="78"/>
                  </a:lnTo>
                  <a:lnTo>
                    <a:pt x="99" y="64"/>
                  </a:lnTo>
                  <a:lnTo>
                    <a:pt x="87" y="50"/>
                  </a:lnTo>
                  <a:lnTo>
                    <a:pt x="78" y="39"/>
                  </a:lnTo>
                  <a:lnTo>
                    <a:pt x="62" y="27"/>
                  </a:lnTo>
                  <a:lnTo>
                    <a:pt x="50" y="23"/>
                  </a:lnTo>
                  <a:lnTo>
                    <a:pt x="39" y="21"/>
                  </a:lnTo>
                  <a:lnTo>
                    <a:pt x="29" y="23"/>
                  </a:lnTo>
                  <a:lnTo>
                    <a:pt x="18" y="31"/>
                  </a:lnTo>
                  <a:lnTo>
                    <a:pt x="16" y="45"/>
                  </a:lnTo>
                  <a:lnTo>
                    <a:pt x="14" y="52"/>
                  </a:lnTo>
                  <a:lnTo>
                    <a:pt x="14" y="62"/>
                  </a:lnTo>
                  <a:lnTo>
                    <a:pt x="18" y="74"/>
                  </a:lnTo>
                  <a:lnTo>
                    <a:pt x="23" y="85"/>
                  </a:lnTo>
                  <a:lnTo>
                    <a:pt x="29" y="101"/>
                  </a:lnTo>
                  <a:lnTo>
                    <a:pt x="41" y="116"/>
                  </a:lnTo>
                  <a:lnTo>
                    <a:pt x="50" y="128"/>
                  </a:lnTo>
                  <a:lnTo>
                    <a:pt x="64" y="142"/>
                  </a:lnTo>
                  <a:lnTo>
                    <a:pt x="83" y="155"/>
                  </a:lnTo>
                  <a:lnTo>
                    <a:pt x="105" y="155"/>
                  </a:lnTo>
                  <a:lnTo>
                    <a:pt x="114" y="143"/>
                  </a:lnTo>
                  <a:lnTo>
                    <a:pt x="120" y="134"/>
                  </a:lnTo>
                  <a:lnTo>
                    <a:pt x="120" y="124"/>
                  </a:lnTo>
                  <a:lnTo>
                    <a:pt x="120" y="116"/>
                  </a:lnTo>
                  <a:lnTo>
                    <a:pt x="116" y="105"/>
                  </a:lnTo>
                  <a:lnTo>
                    <a:pt x="114" y="93"/>
                  </a:lnTo>
                  <a:close/>
                  <a:moveTo>
                    <a:pt x="12" y="124"/>
                  </a:moveTo>
                  <a:lnTo>
                    <a:pt x="4" y="103"/>
                  </a:lnTo>
                  <a:lnTo>
                    <a:pt x="2" y="83"/>
                  </a:lnTo>
                  <a:lnTo>
                    <a:pt x="0" y="66"/>
                  </a:lnTo>
                  <a:lnTo>
                    <a:pt x="4" y="50"/>
                  </a:lnTo>
                  <a:lnTo>
                    <a:pt x="6" y="33"/>
                  </a:lnTo>
                  <a:lnTo>
                    <a:pt x="14" y="21"/>
                  </a:lnTo>
                  <a:lnTo>
                    <a:pt x="23" y="10"/>
                  </a:lnTo>
                  <a:lnTo>
                    <a:pt x="37" y="4"/>
                  </a:lnTo>
                  <a:lnTo>
                    <a:pt x="49" y="0"/>
                  </a:lnTo>
                  <a:lnTo>
                    <a:pt x="60" y="2"/>
                  </a:lnTo>
                  <a:lnTo>
                    <a:pt x="72" y="4"/>
                  </a:lnTo>
                  <a:lnTo>
                    <a:pt x="85" y="10"/>
                  </a:lnTo>
                  <a:lnTo>
                    <a:pt x="95" y="17"/>
                  </a:lnTo>
                  <a:lnTo>
                    <a:pt x="107" y="29"/>
                  </a:lnTo>
                  <a:lnTo>
                    <a:pt x="114" y="41"/>
                  </a:lnTo>
                  <a:lnTo>
                    <a:pt x="122" y="56"/>
                  </a:lnTo>
                  <a:lnTo>
                    <a:pt x="128" y="74"/>
                  </a:lnTo>
                  <a:lnTo>
                    <a:pt x="130" y="93"/>
                  </a:lnTo>
                  <a:lnTo>
                    <a:pt x="132" y="109"/>
                  </a:lnTo>
                  <a:lnTo>
                    <a:pt x="130" y="128"/>
                  </a:lnTo>
                  <a:lnTo>
                    <a:pt x="126" y="143"/>
                  </a:lnTo>
                  <a:lnTo>
                    <a:pt x="120" y="159"/>
                  </a:lnTo>
                  <a:lnTo>
                    <a:pt x="111" y="169"/>
                  </a:lnTo>
                  <a:lnTo>
                    <a:pt x="99" y="176"/>
                  </a:lnTo>
                  <a:lnTo>
                    <a:pt x="85" y="178"/>
                  </a:lnTo>
                  <a:lnTo>
                    <a:pt x="74" y="178"/>
                  </a:lnTo>
                  <a:lnTo>
                    <a:pt x="62" y="176"/>
                  </a:lnTo>
                  <a:lnTo>
                    <a:pt x="52" y="173"/>
                  </a:lnTo>
                  <a:lnTo>
                    <a:pt x="41" y="161"/>
                  </a:lnTo>
                  <a:lnTo>
                    <a:pt x="29" y="151"/>
                  </a:lnTo>
                  <a:lnTo>
                    <a:pt x="19" y="138"/>
                  </a:lnTo>
                  <a:lnTo>
                    <a:pt x="12" y="124"/>
                  </a:lnTo>
                  <a:close/>
                </a:path>
              </a:pathLst>
            </a:custGeom>
            <a:solidFill>
              <a:srgbClr val="7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499" name="Freeform 80"/>
            <p:cNvSpPr>
              <a:spLocks noEditPoints="1"/>
            </p:cNvSpPr>
            <p:nvPr/>
          </p:nvSpPr>
          <p:spPr bwMode="auto">
            <a:xfrm>
              <a:off x="2133" y="3214"/>
              <a:ext cx="61" cy="102"/>
            </a:xfrm>
            <a:custGeom>
              <a:avLst/>
              <a:gdLst>
                <a:gd name="T0" fmla="*/ 1 w 122"/>
                <a:gd name="T1" fmla="*/ 1 h 203"/>
                <a:gd name="T2" fmla="*/ 1 w 122"/>
                <a:gd name="T3" fmla="*/ 1 h 203"/>
                <a:gd name="T4" fmla="*/ 1 w 122"/>
                <a:gd name="T5" fmla="*/ 1 h 203"/>
                <a:gd name="T6" fmla="*/ 1 w 122"/>
                <a:gd name="T7" fmla="*/ 1 h 203"/>
                <a:gd name="T8" fmla="*/ 1 w 122"/>
                <a:gd name="T9" fmla="*/ 1 h 203"/>
                <a:gd name="T10" fmla="*/ 1 w 122"/>
                <a:gd name="T11" fmla="*/ 2 h 203"/>
                <a:gd name="T12" fmla="*/ 1 w 122"/>
                <a:gd name="T13" fmla="*/ 2 h 203"/>
                <a:gd name="T14" fmla="*/ 1 w 122"/>
                <a:gd name="T15" fmla="*/ 2 h 203"/>
                <a:gd name="T16" fmla="*/ 1 w 122"/>
                <a:gd name="T17" fmla="*/ 1 h 203"/>
                <a:gd name="T18" fmla="*/ 1 w 122"/>
                <a:gd name="T19" fmla="*/ 1 h 203"/>
                <a:gd name="T20" fmla="*/ 1 w 122"/>
                <a:gd name="T21" fmla="*/ 1 h 203"/>
                <a:gd name="T22" fmla="*/ 1 w 122"/>
                <a:gd name="T23" fmla="*/ 1 h 203"/>
                <a:gd name="T24" fmla="*/ 1 w 122"/>
                <a:gd name="T25" fmla="*/ 1 h 203"/>
                <a:gd name="T26" fmla="*/ 1 w 122"/>
                <a:gd name="T27" fmla="*/ 1 h 203"/>
                <a:gd name="T28" fmla="*/ 1 w 122"/>
                <a:gd name="T29" fmla="*/ 1 h 203"/>
                <a:gd name="T30" fmla="*/ 1 w 122"/>
                <a:gd name="T31" fmla="*/ 1 h 203"/>
                <a:gd name="T32" fmla="*/ 1 w 122"/>
                <a:gd name="T33" fmla="*/ 1 h 203"/>
                <a:gd name="T34" fmla="*/ 1 w 122"/>
                <a:gd name="T35" fmla="*/ 1 h 203"/>
                <a:gd name="T36" fmla="*/ 1 w 122"/>
                <a:gd name="T37" fmla="*/ 1 h 203"/>
                <a:gd name="T38" fmla="*/ 1 w 122"/>
                <a:gd name="T39" fmla="*/ 1 h 203"/>
                <a:gd name="T40" fmla="*/ 1 w 122"/>
                <a:gd name="T41" fmla="*/ 1 h 203"/>
                <a:gd name="T42" fmla="*/ 1 w 122"/>
                <a:gd name="T43" fmla="*/ 1 h 203"/>
                <a:gd name="T44" fmla="*/ 1 w 122"/>
                <a:gd name="T45" fmla="*/ 1 h 203"/>
                <a:gd name="T46" fmla="*/ 1 w 122"/>
                <a:gd name="T47" fmla="*/ 1 h 203"/>
                <a:gd name="T48" fmla="*/ 1 w 122"/>
                <a:gd name="T49" fmla="*/ 1 h 203"/>
                <a:gd name="T50" fmla="*/ 1 w 122"/>
                <a:gd name="T51" fmla="*/ 1 h 203"/>
                <a:gd name="T52" fmla="*/ 1 w 122"/>
                <a:gd name="T53" fmla="*/ 1 h 203"/>
                <a:gd name="T54" fmla="*/ 1 w 122"/>
                <a:gd name="T55" fmla="*/ 1 h 203"/>
                <a:gd name="T56" fmla="*/ 1 w 122"/>
                <a:gd name="T57" fmla="*/ 1 h 203"/>
                <a:gd name="T58" fmla="*/ 1 w 122"/>
                <a:gd name="T59" fmla="*/ 1 h 203"/>
                <a:gd name="T60" fmla="*/ 1 w 122"/>
                <a:gd name="T61" fmla="*/ 1 h 203"/>
                <a:gd name="T62" fmla="*/ 1 w 122"/>
                <a:gd name="T63" fmla="*/ 1 h 203"/>
                <a:gd name="T64" fmla="*/ 1 w 122"/>
                <a:gd name="T65" fmla="*/ 1 h 203"/>
                <a:gd name="T66" fmla="*/ 1 w 122"/>
                <a:gd name="T67" fmla="*/ 1 h 203"/>
                <a:gd name="T68" fmla="*/ 1 w 122"/>
                <a:gd name="T69" fmla="*/ 1 h 203"/>
                <a:gd name="T70" fmla="*/ 1 w 122"/>
                <a:gd name="T71" fmla="*/ 1 h 203"/>
                <a:gd name="T72" fmla="*/ 1 w 122"/>
                <a:gd name="T73" fmla="*/ 1 h 203"/>
                <a:gd name="T74" fmla="*/ 1 w 122"/>
                <a:gd name="T75" fmla="*/ 2 h 203"/>
                <a:gd name="T76" fmla="*/ 1 w 122"/>
                <a:gd name="T77" fmla="*/ 2 h 203"/>
                <a:gd name="T78" fmla="*/ 1 w 122"/>
                <a:gd name="T79" fmla="*/ 2 h 203"/>
                <a:gd name="T80" fmla="*/ 1 w 122"/>
                <a:gd name="T81" fmla="*/ 2 h 203"/>
                <a:gd name="T82" fmla="*/ 1 w 122"/>
                <a:gd name="T83" fmla="*/ 2 h 203"/>
                <a:gd name="T84" fmla="*/ 1 w 122"/>
                <a:gd name="T85" fmla="*/ 2 h 203"/>
                <a:gd name="T86" fmla="*/ 1 w 122"/>
                <a:gd name="T87" fmla="*/ 2 h 203"/>
                <a:gd name="T88" fmla="*/ 1 w 122"/>
                <a:gd name="T89" fmla="*/ 2 h 203"/>
                <a:gd name="T90" fmla="*/ 1 w 122"/>
                <a:gd name="T91" fmla="*/ 2 h 203"/>
                <a:gd name="T92" fmla="*/ 1 w 122"/>
                <a:gd name="T93" fmla="*/ 2 h 203"/>
                <a:gd name="T94" fmla="*/ 1 w 122"/>
                <a:gd name="T95" fmla="*/ 2 h 203"/>
                <a:gd name="T96" fmla="*/ 1 w 122"/>
                <a:gd name="T97" fmla="*/ 1 h 203"/>
                <a:gd name="T98" fmla="*/ 1 w 122"/>
                <a:gd name="T99" fmla="*/ 1 h 203"/>
                <a:gd name="T100" fmla="*/ 1 w 122"/>
                <a:gd name="T101" fmla="*/ 1 h 203"/>
                <a:gd name="T102" fmla="*/ 1 w 122"/>
                <a:gd name="T103" fmla="*/ 1 h 203"/>
                <a:gd name="T104" fmla="*/ 1 w 122"/>
                <a:gd name="T105" fmla="*/ 1 h 203"/>
                <a:gd name="T106" fmla="*/ 1 w 122"/>
                <a:gd name="T107" fmla="*/ 1 h 203"/>
                <a:gd name="T108" fmla="*/ 1 w 122"/>
                <a:gd name="T109" fmla="*/ 1 h 203"/>
                <a:gd name="T110" fmla="*/ 1 w 122"/>
                <a:gd name="T111" fmla="*/ 1 h 203"/>
                <a:gd name="T112" fmla="*/ 1 w 122"/>
                <a:gd name="T113" fmla="*/ 1 h 203"/>
                <a:gd name="T114" fmla="*/ 1 w 122"/>
                <a:gd name="T115" fmla="*/ 1 h 203"/>
                <a:gd name="T116" fmla="*/ 1 w 122"/>
                <a:gd name="T117" fmla="*/ 1 h 203"/>
                <a:gd name="T118" fmla="*/ 1 w 122"/>
                <a:gd name="T119" fmla="*/ 0 h 203"/>
                <a:gd name="T120" fmla="*/ 1 w 122"/>
                <a:gd name="T121" fmla="*/ 1 h 203"/>
                <a:gd name="T122" fmla="*/ 1 w 122"/>
                <a:gd name="T123" fmla="*/ 1 h 20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2"/>
                <a:gd name="T187" fmla="*/ 0 h 203"/>
                <a:gd name="T188" fmla="*/ 122 w 122"/>
                <a:gd name="T189" fmla="*/ 203 h 20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2" h="203">
                  <a:moveTo>
                    <a:pt x="25" y="114"/>
                  </a:moveTo>
                  <a:lnTo>
                    <a:pt x="29" y="118"/>
                  </a:lnTo>
                  <a:lnTo>
                    <a:pt x="33" y="112"/>
                  </a:lnTo>
                  <a:lnTo>
                    <a:pt x="37" y="112"/>
                  </a:lnTo>
                  <a:lnTo>
                    <a:pt x="40" y="108"/>
                  </a:lnTo>
                  <a:lnTo>
                    <a:pt x="44" y="106"/>
                  </a:lnTo>
                  <a:lnTo>
                    <a:pt x="62" y="101"/>
                  </a:lnTo>
                  <a:lnTo>
                    <a:pt x="77" y="105"/>
                  </a:lnTo>
                  <a:lnTo>
                    <a:pt x="91" y="112"/>
                  </a:lnTo>
                  <a:lnTo>
                    <a:pt x="101" y="126"/>
                  </a:lnTo>
                  <a:lnTo>
                    <a:pt x="102" y="136"/>
                  </a:lnTo>
                  <a:lnTo>
                    <a:pt x="104" y="147"/>
                  </a:lnTo>
                  <a:lnTo>
                    <a:pt x="101" y="157"/>
                  </a:lnTo>
                  <a:lnTo>
                    <a:pt x="99" y="167"/>
                  </a:lnTo>
                  <a:lnTo>
                    <a:pt x="104" y="155"/>
                  </a:lnTo>
                  <a:lnTo>
                    <a:pt x="106" y="145"/>
                  </a:lnTo>
                  <a:lnTo>
                    <a:pt x="106" y="132"/>
                  </a:lnTo>
                  <a:lnTo>
                    <a:pt x="104" y="120"/>
                  </a:lnTo>
                  <a:lnTo>
                    <a:pt x="95" y="106"/>
                  </a:lnTo>
                  <a:lnTo>
                    <a:pt x="83" y="99"/>
                  </a:lnTo>
                  <a:lnTo>
                    <a:pt x="66" y="97"/>
                  </a:lnTo>
                  <a:lnTo>
                    <a:pt x="48" y="101"/>
                  </a:lnTo>
                  <a:lnTo>
                    <a:pt x="42" y="103"/>
                  </a:lnTo>
                  <a:lnTo>
                    <a:pt x="37" y="106"/>
                  </a:lnTo>
                  <a:lnTo>
                    <a:pt x="31" y="110"/>
                  </a:lnTo>
                  <a:lnTo>
                    <a:pt x="25" y="114"/>
                  </a:lnTo>
                  <a:close/>
                  <a:moveTo>
                    <a:pt x="15" y="37"/>
                  </a:moveTo>
                  <a:lnTo>
                    <a:pt x="13" y="37"/>
                  </a:lnTo>
                  <a:lnTo>
                    <a:pt x="9" y="39"/>
                  </a:lnTo>
                  <a:lnTo>
                    <a:pt x="7" y="41"/>
                  </a:lnTo>
                  <a:lnTo>
                    <a:pt x="9" y="42"/>
                  </a:lnTo>
                  <a:lnTo>
                    <a:pt x="9" y="44"/>
                  </a:lnTo>
                  <a:lnTo>
                    <a:pt x="11" y="44"/>
                  </a:lnTo>
                  <a:lnTo>
                    <a:pt x="13" y="44"/>
                  </a:lnTo>
                  <a:lnTo>
                    <a:pt x="13" y="42"/>
                  </a:lnTo>
                  <a:lnTo>
                    <a:pt x="52" y="27"/>
                  </a:lnTo>
                  <a:lnTo>
                    <a:pt x="58" y="23"/>
                  </a:lnTo>
                  <a:lnTo>
                    <a:pt x="62" y="21"/>
                  </a:lnTo>
                  <a:lnTo>
                    <a:pt x="62" y="15"/>
                  </a:lnTo>
                  <a:lnTo>
                    <a:pt x="64" y="13"/>
                  </a:lnTo>
                  <a:lnTo>
                    <a:pt x="60" y="13"/>
                  </a:lnTo>
                  <a:lnTo>
                    <a:pt x="58" y="17"/>
                  </a:lnTo>
                  <a:lnTo>
                    <a:pt x="56" y="17"/>
                  </a:lnTo>
                  <a:lnTo>
                    <a:pt x="52" y="21"/>
                  </a:lnTo>
                  <a:lnTo>
                    <a:pt x="15" y="37"/>
                  </a:lnTo>
                  <a:close/>
                  <a:moveTo>
                    <a:pt x="69" y="8"/>
                  </a:moveTo>
                  <a:lnTo>
                    <a:pt x="71" y="27"/>
                  </a:lnTo>
                  <a:lnTo>
                    <a:pt x="71" y="29"/>
                  </a:lnTo>
                  <a:lnTo>
                    <a:pt x="71" y="35"/>
                  </a:lnTo>
                  <a:lnTo>
                    <a:pt x="68" y="35"/>
                  </a:lnTo>
                  <a:lnTo>
                    <a:pt x="64" y="41"/>
                  </a:lnTo>
                  <a:lnTo>
                    <a:pt x="21" y="56"/>
                  </a:lnTo>
                  <a:lnTo>
                    <a:pt x="17" y="58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5" y="70"/>
                  </a:lnTo>
                  <a:lnTo>
                    <a:pt x="21" y="89"/>
                  </a:lnTo>
                  <a:lnTo>
                    <a:pt x="21" y="91"/>
                  </a:lnTo>
                  <a:lnTo>
                    <a:pt x="23" y="93"/>
                  </a:lnTo>
                  <a:lnTo>
                    <a:pt x="23" y="95"/>
                  </a:lnTo>
                  <a:lnTo>
                    <a:pt x="23" y="97"/>
                  </a:lnTo>
                  <a:lnTo>
                    <a:pt x="25" y="97"/>
                  </a:lnTo>
                  <a:lnTo>
                    <a:pt x="27" y="93"/>
                  </a:lnTo>
                  <a:lnTo>
                    <a:pt x="35" y="91"/>
                  </a:lnTo>
                  <a:lnTo>
                    <a:pt x="40" y="87"/>
                  </a:lnTo>
                  <a:lnTo>
                    <a:pt x="48" y="85"/>
                  </a:lnTo>
                  <a:lnTo>
                    <a:pt x="58" y="79"/>
                  </a:lnTo>
                  <a:lnTo>
                    <a:pt x="69" y="77"/>
                  </a:lnTo>
                  <a:lnTo>
                    <a:pt x="79" y="77"/>
                  </a:lnTo>
                  <a:lnTo>
                    <a:pt x="91" y="79"/>
                  </a:lnTo>
                  <a:lnTo>
                    <a:pt x="97" y="83"/>
                  </a:lnTo>
                  <a:lnTo>
                    <a:pt x="104" y="89"/>
                  </a:lnTo>
                  <a:lnTo>
                    <a:pt x="110" y="97"/>
                  </a:lnTo>
                  <a:lnTo>
                    <a:pt x="118" y="110"/>
                  </a:lnTo>
                  <a:lnTo>
                    <a:pt x="120" y="122"/>
                  </a:lnTo>
                  <a:lnTo>
                    <a:pt x="122" y="134"/>
                  </a:lnTo>
                  <a:lnTo>
                    <a:pt x="120" y="145"/>
                  </a:lnTo>
                  <a:lnTo>
                    <a:pt x="118" y="161"/>
                  </a:lnTo>
                  <a:lnTo>
                    <a:pt x="110" y="170"/>
                  </a:lnTo>
                  <a:lnTo>
                    <a:pt x="101" y="182"/>
                  </a:lnTo>
                  <a:lnTo>
                    <a:pt x="89" y="190"/>
                  </a:lnTo>
                  <a:lnTo>
                    <a:pt x="77" y="200"/>
                  </a:lnTo>
                  <a:lnTo>
                    <a:pt x="62" y="201"/>
                  </a:lnTo>
                  <a:lnTo>
                    <a:pt x="48" y="203"/>
                  </a:lnTo>
                  <a:lnTo>
                    <a:pt x="38" y="201"/>
                  </a:lnTo>
                  <a:lnTo>
                    <a:pt x="35" y="201"/>
                  </a:lnTo>
                  <a:lnTo>
                    <a:pt x="35" y="200"/>
                  </a:lnTo>
                  <a:lnTo>
                    <a:pt x="35" y="196"/>
                  </a:lnTo>
                  <a:lnTo>
                    <a:pt x="37" y="196"/>
                  </a:lnTo>
                  <a:lnTo>
                    <a:pt x="38" y="196"/>
                  </a:lnTo>
                  <a:lnTo>
                    <a:pt x="48" y="196"/>
                  </a:lnTo>
                  <a:lnTo>
                    <a:pt x="58" y="192"/>
                  </a:lnTo>
                  <a:lnTo>
                    <a:pt x="66" y="190"/>
                  </a:lnTo>
                  <a:lnTo>
                    <a:pt x="83" y="178"/>
                  </a:lnTo>
                  <a:lnTo>
                    <a:pt x="97" y="163"/>
                  </a:lnTo>
                  <a:lnTo>
                    <a:pt x="99" y="147"/>
                  </a:lnTo>
                  <a:lnTo>
                    <a:pt x="97" y="132"/>
                  </a:lnTo>
                  <a:lnTo>
                    <a:pt x="87" y="116"/>
                  </a:lnTo>
                  <a:lnTo>
                    <a:pt x="77" y="110"/>
                  </a:lnTo>
                  <a:lnTo>
                    <a:pt x="60" y="106"/>
                  </a:lnTo>
                  <a:lnTo>
                    <a:pt x="44" y="112"/>
                  </a:lnTo>
                  <a:lnTo>
                    <a:pt x="37" y="116"/>
                  </a:lnTo>
                  <a:lnTo>
                    <a:pt x="29" y="120"/>
                  </a:lnTo>
                  <a:lnTo>
                    <a:pt x="25" y="122"/>
                  </a:lnTo>
                  <a:lnTo>
                    <a:pt x="25" y="124"/>
                  </a:lnTo>
                  <a:lnTo>
                    <a:pt x="23" y="124"/>
                  </a:lnTo>
                  <a:lnTo>
                    <a:pt x="21" y="124"/>
                  </a:lnTo>
                  <a:lnTo>
                    <a:pt x="19" y="122"/>
                  </a:lnTo>
                  <a:lnTo>
                    <a:pt x="17" y="120"/>
                  </a:lnTo>
                  <a:lnTo>
                    <a:pt x="17" y="118"/>
                  </a:lnTo>
                  <a:lnTo>
                    <a:pt x="17" y="114"/>
                  </a:lnTo>
                  <a:lnTo>
                    <a:pt x="2" y="48"/>
                  </a:lnTo>
                  <a:lnTo>
                    <a:pt x="0" y="41"/>
                  </a:lnTo>
                  <a:lnTo>
                    <a:pt x="2" y="37"/>
                  </a:lnTo>
                  <a:lnTo>
                    <a:pt x="7" y="35"/>
                  </a:lnTo>
                  <a:lnTo>
                    <a:pt x="48" y="17"/>
                  </a:lnTo>
                  <a:lnTo>
                    <a:pt x="56" y="11"/>
                  </a:lnTo>
                  <a:lnTo>
                    <a:pt x="62" y="8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69" y="0"/>
                  </a:lnTo>
                  <a:lnTo>
                    <a:pt x="69" y="2"/>
                  </a:lnTo>
                  <a:lnTo>
                    <a:pt x="69" y="4"/>
                  </a:lnTo>
                  <a:lnTo>
                    <a:pt x="69" y="8"/>
                  </a:lnTo>
                  <a:close/>
                </a:path>
              </a:pathLst>
            </a:custGeom>
            <a:solidFill>
              <a:srgbClr val="7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500" name="Freeform 81"/>
            <p:cNvSpPr>
              <a:spLocks noEditPoints="1"/>
            </p:cNvSpPr>
            <p:nvPr/>
          </p:nvSpPr>
          <p:spPr bwMode="auto">
            <a:xfrm>
              <a:off x="2530" y="3057"/>
              <a:ext cx="67" cy="92"/>
            </a:xfrm>
            <a:custGeom>
              <a:avLst/>
              <a:gdLst>
                <a:gd name="T0" fmla="*/ 1 w 134"/>
                <a:gd name="T1" fmla="*/ 1 h 184"/>
                <a:gd name="T2" fmla="*/ 1 w 134"/>
                <a:gd name="T3" fmla="*/ 1 h 184"/>
                <a:gd name="T4" fmla="*/ 1 w 134"/>
                <a:gd name="T5" fmla="*/ 1 h 184"/>
                <a:gd name="T6" fmla="*/ 1 w 134"/>
                <a:gd name="T7" fmla="*/ 1 h 184"/>
                <a:gd name="T8" fmla="*/ 1 w 134"/>
                <a:gd name="T9" fmla="*/ 1 h 184"/>
                <a:gd name="T10" fmla="*/ 1 w 134"/>
                <a:gd name="T11" fmla="*/ 1 h 184"/>
                <a:gd name="T12" fmla="*/ 1 w 134"/>
                <a:gd name="T13" fmla="*/ 1 h 184"/>
                <a:gd name="T14" fmla="*/ 1 w 134"/>
                <a:gd name="T15" fmla="*/ 1 h 184"/>
                <a:gd name="T16" fmla="*/ 1 w 134"/>
                <a:gd name="T17" fmla="*/ 1 h 184"/>
                <a:gd name="T18" fmla="*/ 1 w 134"/>
                <a:gd name="T19" fmla="*/ 1 h 184"/>
                <a:gd name="T20" fmla="*/ 1 w 134"/>
                <a:gd name="T21" fmla="*/ 1 h 184"/>
                <a:gd name="T22" fmla="*/ 1 w 134"/>
                <a:gd name="T23" fmla="*/ 1 h 184"/>
                <a:gd name="T24" fmla="*/ 1 w 134"/>
                <a:gd name="T25" fmla="*/ 1 h 184"/>
                <a:gd name="T26" fmla="*/ 1 w 134"/>
                <a:gd name="T27" fmla="*/ 1 h 184"/>
                <a:gd name="T28" fmla="*/ 1 w 134"/>
                <a:gd name="T29" fmla="*/ 1 h 184"/>
                <a:gd name="T30" fmla="*/ 1 w 134"/>
                <a:gd name="T31" fmla="*/ 1 h 184"/>
                <a:gd name="T32" fmla="*/ 1 w 134"/>
                <a:gd name="T33" fmla="*/ 1 h 184"/>
                <a:gd name="T34" fmla="*/ 1 w 134"/>
                <a:gd name="T35" fmla="*/ 1 h 184"/>
                <a:gd name="T36" fmla="*/ 1 w 134"/>
                <a:gd name="T37" fmla="*/ 1 h 184"/>
                <a:gd name="T38" fmla="*/ 1 w 134"/>
                <a:gd name="T39" fmla="*/ 1 h 184"/>
                <a:gd name="T40" fmla="*/ 1 w 134"/>
                <a:gd name="T41" fmla="*/ 1 h 184"/>
                <a:gd name="T42" fmla="*/ 1 w 134"/>
                <a:gd name="T43" fmla="*/ 1 h 184"/>
                <a:gd name="T44" fmla="*/ 1 w 134"/>
                <a:gd name="T45" fmla="*/ 1 h 184"/>
                <a:gd name="T46" fmla="*/ 1 w 134"/>
                <a:gd name="T47" fmla="*/ 1 h 184"/>
                <a:gd name="T48" fmla="*/ 1 w 134"/>
                <a:gd name="T49" fmla="*/ 1 h 184"/>
                <a:gd name="T50" fmla="*/ 1 w 134"/>
                <a:gd name="T51" fmla="*/ 1 h 184"/>
                <a:gd name="T52" fmla="*/ 1 w 134"/>
                <a:gd name="T53" fmla="*/ 1 h 184"/>
                <a:gd name="T54" fmla="*/ 1 w 134"/>
                <a:gd name="T55" fmla="*/ 1 h 184"/>
                <a:gd name="T56" fmla="*/ 1 w 134"/>
                <a:gd name="T57" fmla="*/ 1 h 184"/>
                <a:gd name="T58" fmla="*/ 1 w 134"/>
                <a:gd name="T59" fmla="*/ 1 h 184"/>
                <a:gd name="T60" fmla="*/ 1 w 134"/>
                <a:gd name="T61" fmla="*/ 1 h 184"/>
                <a:gd name="T62" fmla="*/ 1 w 134"/>
                <a:gd name="T63" fmla="*/ 1 h 184"/>
                <a:gd name="T64" fmla="*/ 1 w 134"/>
                <a:gd name="T65" fmla="*/ 1 h 184"/>
                <a:gd name="T66" fmla="*/ 1 w 134"/>
                <a:gd name="T67" fmla="*/ 1 h 184"/>
                <a:gd name="T68" fmla="*/ 1 w 134"/>
                <a:gd name="T69" fmla="*/ 1 h 184"/>
                <a:gd name="T70" fmla="*/ 1 w 134"/>
                <a:gd name="T71" fmla="*/ 1 h 184"/>
                <a:gd name="T72" fmla="*/ 1 w 134"/>
                <a:gd name="T73" fmla="*/ 0 h 184"/>
                <a:gd name="T74" fmla="*/ 1 w 134"/>
                <a:gd name="T75" fmla="*/ 1 h 184"/>
                <a:gd name="T76" fmla="*/ 1 w 134"/>
                <a:gd name="T77" fmla="*/ 1 h 18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34"/>
                <a:gd name="T118" fmla="*/ 0 h 184"/>
                <a:gd name="T119" fmla="*/ 134 w 134"/>
                <a:gd name="T120" fmla="*/ 184 h 18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34" h="184">
                  <a:moveTo>
                    <a:pt x="27" y="35"/>
                  </a:moveTo>
                  <a:lnTo>
                    <a:pt x="27" y="35"/>
                  </a:lnTo>
                  <a:lnTo>
                    <a:pt x="29" y="39"/>
                  </a:lnTo>
                  <a:lnTo>
                    <a:pt x="33" y="44"/>
                  </a:lnTo>
                  <a:lnTo>
                    <a:pt x="35" y="48"/>
                  </a:lnTo>
                  <a:lnTo>
                    <a:pt x="41" y="58"/>
                  </a:lnTo>
                  <a:lnTo>
                    <a:pt x="72" y="137"/>
                  </a:lnTo>
                  <a:lnTo>
                    <a:pt x="75" y="147"/>
                  </a:lnTo>
                  <a:lnTo>
                    <a:pt x="81" y="155"/>
                  </a:lnTo>
                  <a:lnTo>
                    <a:pt x="79" y="159"/>
                  </a:lnTo>
                  <a:lnTo>
                    <a:pt x="77" y="165"/>
                  </a:lnTo>
                  <a:lnTo>
                    <a:pt x="81" y="165"/>
                  </a:lnTo>
                  <a:lnTo>
                    <a:pt x="81" y="159"/>
                  </a:lnTo>
                  <a:lnTo>
                    <a:pt x="83" y="155"/>
                  </a:lnTo>
                  <a:lnTo>
                    <a:pt x="81" y="145"/>
                  </a:lnTo>
                  <a:lnTo>
                    <a:pt x="81" y="135"/>
                  </a:lnTo>
                  <a:lnTo>
                    <a:pt x="48" y="62"/>
                  </a:lnTo>
                  <a:lnTo>
                    <a:pt x="41" y="46"/>
                  </a:lnTo>
                  <a:lnTo>
                    <a:pt x="37" y="40"/>
                  </a:lnTo>
                  <a:lnTo>
                    <a:pt x="31" y="37"/>
                  </a:lnTo>
                  <a:lnTo>
                    <a:pt x="27" y="35"/>
                  </a:lnTo>
                  <a:close/>
                  <a:moveTo>
                    <a:pt x="50" y="27"/>
                  </a:moveTo>
                  <a:lnTo>
                    <a:pt x="97" y="132"/>
                  </a:lnTo>
                  <a:lnTo>
                    <a:pt x="99" y="141"/>
                  </a:lnTo>
                  <a:lnTo>
                    <a:pt x="103" y="149"/>
                  </a:lnTo>
                  <a:lnTo>
                    <a:pt x="105" y="149"/>
                  </a:lnTo>
                  <a:lnTo>
                    <a:pt x="112" y="151"/>
                  </a:lnTo>
                  <a:lnTo>
                    <a:pt x="118" y="149"/>
                  </a:lnTo>
                  <a:lnTo>
                    <a:pt x="126" y="149"/>
                  </a:lnTo>
                  <a:lnTo>
                    <a:pt x="130" y="145"/>
                  </a:lnTo>
                  <a:lnTo>
                    <a:pt x="134" y="149"/>
                  </a:lnTo>
                  <a:lnTo>
                    <a:pt x="134" y="151"/>
                  </a:lnTo>
                  <a:lnTo>
                    <a:pt x="134" y="155"/>
                  </a:lnTo>
                  <a:lnTo>
                    <a:pt x="132" y="155"/>
                  </a:lnTo>
                  <a:lnTo>
                    <a:pt x="130" y="157"/>
                  </a:lnTo>
                  <a:lnTo>
                    <a:pt x="126" y="157"/>
                  </a:lnTo>
                  <a:lnTo>
                    <a:pt x="116" y="163"/>
                  </a:lnTo>
                  <a:lnTo>
                    <a:pt x="105" y="166"/>
                  </a:lnTo>
                  <a:lnTo>
                    <a:pt x="93" y="170"/>
                  </a:lnTo>
                  <a:lnTo>
                    <a:pt x="79" y="176"/>
                  </a:lnTo>
                  <a:lnTo>
                    <a:pt x="64" y="184"/>
                  </a:lnTo>
                  <a:lnTo>
                    <a:pt x="62" y="184"/>
                  </a:lnTo>
                  <a:lnTo>
                    <a:pt x="60" y="184"/>
                  </a:lnTo>
                  <a:lnTo>
                    <a:pt x="58" y="184"/>
                  </a:lnTo>
                  <a:lnTo>
                    <a:pt x="58" y="182"/>
                  </a:lnTo>
                  <a:lnTo>
                    <a:pt x="56" y="176"/>
                  </a:lnTo>
                  <a:lnTo>
                    <a:pt x="62" y="172"/>
                  </a:lnTo>
                  <a:lnTo>
                    <a:pt x="66" y="170"/>
                  </a:lnTo>
                  <a:lnTo>
                    <a:pt x="70" y="168"/>
                  </a:lnTo>
                  <a:lnTo>
                    <a:pt x="72" y="163"/>
                  </a:lnTo>
                  <a:lnTo>
                    <a:pt x="75" y="159"/>
                  </a:lnTo>
                  <a:lnTo>
                    <a:pt x="72" y="153"/>
                  </a:lnTo>
                  <a:lnTo>
                    <a:pt x="70" y="143"/>
                  </a:lnTo>
                  <a:lnTo>
                    <a:pt x="33" y="52"/>
                  </a:lnTo>
                  <a:lnTo>
                    <a:pt x="27" y="44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19" y="40"/>
                  </a:lnTo>
                  <a:lnTo>
                    <a:pt x="13" y="42"/>
                  </a:lnTo>
                  <a:lnTo>
                    <a:pt x="10" y="46"/>
                  </a:lnTo>
                  <a:lnTo>
                    <a:pt x="6" y="48"/>
                  </a:lnTo>
                  <a:lnTo>
                    <a:pt x="6" y="52"/>
                  </a:lnTo>
                  <a:lnTo>
                    <a:pt x="4" y="50"/>
                  </a:lnTo>
                  <a:lnTo>
                    <a:pt x="2" y="48"/>
                  </a:lnTo>
                  <a:lnTo>
                    <a:pt x="0" y="46"/>
                  </a:lnTo>
                  <a:lnTo>
                    <a:pt x="2" y="42"/>
                  </a:lnTo>
                  <a:lnTo>
                    <a:pt x="10" y="35"/>
                  </a:lnTo>
                  <a:lnTo>
                    <a:pt x="17" y="29"/>
                  </a:lnTo>
                  <a:lnTo>
                    <a:pt x="23" y="25"/>
                  </a:lnTo>
                  <a:lnTo>
                    <a:pt x="29" y="17"/>
                  </a:lnTo>
                  <a:lnTo>
                    <a:pt x="35" y="11"/>
                  </a:lnTo>
                  <a:lnTo>
                    <a:pt x="37" y="2"/>
                  </a:lnTo>
                  <a:lnTo>
                    <a:pt x="41" y="0"/>
                  </a:lnTo>
                  <a:lnTo>
                    <a:pt x="42" y="0"/>
                  </a:lnTo>
                  <a:lnTo>
                    <a:pt x="42" y="2"/>
                  </a:lnTo>
                  <a:lnTo>
                    <a:pt x="44" y="6"/>
                  </a:lnTo>
                  <a:lnTo>
                    <a:pt x="44" y="9"/>
                  </a:lnTo>
                  <a:lnTo>
                    <a:pt x="46" y="17"/>
                  </a:lnTo>
                  <a:lnTo>
                    <a:pt x="50" y="27"/>
                  </a:lnTo>
                  <a:close/>
                </a:path>
              </a:pathLst>
            </a:custGeom>
            <a:solidFill>
              <a:srgbClr val="7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501" name="Freeform 82"/>
            <p:cNvSpPr>
              <a:spLocks noEditPoints="1"/>
            </p:cNvSpPr>
            <p:nvPr/>
          </p:nvSpPr>
          <p:spPr bwMode="auto">
            <a:xfrm>
              <a:off x="2592" y="3030"/>
              <a:ext cx="66" cy="89"/>
            </a:xfrm>
            <a:custGeom>
              <a:avLst/>
              <a:gdLst>
                <a:gd name="T0" fmla="*/ 0 w 134"/>
                <a:gd name="T1" fmla="*/ 0 h 179"/>
                <a:gd name="T2" fmla="*/ 0 w 134"/>
                <a:gd name="T3" fmla="*/ 0 h 179"/>
                <a:gd name="T4" fmla="*/ 0 w 134"/>
                <a:gd name="T5" fmla="*/ 0 h 179"/>
                <a:gd name="T6" fmla="*/ 0 w 134"/>
                <a:gd name="T7" fmla="*/ 0 h 179"/>
                <a:gd name="T8" fmla="*/ 0 w 134"/>
                <a:gd name="T9" fmla="*/ 0 h 179"/>
                <a:gd name="T10" fmla="*/ 0 w 134"/>
                <a:gd name="T11" fmla="*/ 0 h 179"/>
                <a:gd name="T12" fmla="*/ 0 w 134"/>
                <a:gd name="T13" fmla="*/ 0 h 179"/>
                <a:gd name="T14" fmla="*/ 0 w 134"/>
                <a:gd name="T15" fmla="*/ 0 h 179"/>
                <a:gd name="T16" fmla="*/ 0 w 134"/>
                <a:gd name="T17" fmla="*/ 0 h 179"/>
                <a:gd name="T18" fmla="*/ 0 w 134"/>
                <a:gd name="T19" fmla="*/ 0 h 179"/>
                <a:gd name="T20" fmla="*/ 0 w 134"/>
                <a:gd name="T21" fmla="*/ 0 h 179"/>
                <a:gd name="T22" fmla="*/ 0 w 134"/>
                <a:gd name="T23" fmla="*/ 0 h 179"/>
                <a:gd name="T24" fmla="*/ 0 w 134"/>
                <a:gd name="T25" fmla="*/ 0 h 179"/>
                <a:gd name="T26" fmla="*/ 0 w 134"/>
                <a:gd name="T27" fmla="*/ 0 h 179"/>
                <a:gd name="T28" fmla="*/ 0 w 134"/>
                <a:gd name="T29" fmla="*/ 0 h 179"/>
                <a:gd name="T30" fmla="*/ 0 w 134"/>
                <a:gd name="T31" fmla="*/ 0 h 179"/>
                <a:gd name="T32" fmla="*/ 0 w 134"/>
                <a:gd name="T33" fmla="*/ 1 h 179"/>
                <a:gd name="T34" fmla="*/ 0 w 134"/>
                <a:gd name="T35" fmla="*/ 1 h 179"/>
                <a:gd name="T36" fmla="*/ 0 w 134"/>
                <a:gd name="T37" fmla="*/ 1 h 179"/>
                <a:gd name="T38" fmla="*/ 0 w 134"/>
                <a:gd name="T39" fmla="*/ 1 h 179"/>
                <a:gd name="T40" fmla="*/ 0 w 134"/>
                <a:gd name="T41" fmla="*/ 1 h 179"/>
                <a:gd name="T42" fmla="*/ 0 w 134"/>
                <a:gd name="T43" fmla="*/ 1 h 179"/>
                <a:gd name="T44" fmla="*/ 0 w 134"/>
                <a:gd name="T45" fmla="*/ 1 h 179"/>
                <a:gd name="T46" fmla="*/ 0 w 134"/>
                <a:gd name="T47" fmla="*/ 0 h 179"/>
                <a:gd name="T48" fmla="*/ 0 w 134"/>
                <a:gd name="T49" fmla="*/ 0 h 179"/>
                <a:gd name="T50" fmla="*/ 0 w 134"/>
                <a:gd name="T51" fmla="*/ 0 h 179"/>
                <a:gd name="T52" fmla="*/ 0 w 134"/>
                <a:gd name="T53" fmla="*/ 0 h 179"/>
                <a:gd name="T54" fmla="*/ 0 w 134"/>
                <a:gd name="T55" fmla="*/ 0 h 179"/>
                <a:gd name="T56" fmla="*/ 0 w 134"/>
                <a:gd name="T57" fmla="*/ 0 h 179"/>
                <a:gd name="T58" fmla="*/ 0 w 134"/>
                <a:gd name="T59" fmla="*/ 0 h 179"/>
                <a:gd name="T60" fmla="*/ 0 w 134"/>
                <a:gd name="T61" fmla="*/ 0 h 179"/>
                <a:gd name="T62" fmla="*/ 0 w 134"/>
                <a:gd name="T63" fmla="*/ 0 h 179"/>
                <a:gd name="T64" fmla="*/ 0 w 134"/>
                <a:gd name="T65" fmla="*/ 0 h 179"/>
                <a:gd name="T66" fmla="*/ 0 w 134"/>
                <a:gd name="T67" fmla="*/ 0 h 179"/>
                <a:gd name="T68" fmla="*/ 0 w 134"/>
                <a:gd name="T69" fmla="*/ 0 h 179"/>
                <a:gd name="T70" fmla="*/ 0 w 134"/>
                <a:gd name="T71" fmla="*/ 1 h 179"/>
                <a:gd name="T72" fmla="*/ 0 w 134"/>
                <a:gd name="T73" fmla="*/ 1 h 179"/>
                <a:gd name="T74" fmla="*/ 0 w 134"/>
                <a:gd name="T75" fmla="*/ 1 h 179"/>
                <a:gd name="T76" fmla="*/ 0 w 134"/>
                <a:gd name="T77" fmla="*/ 1 h 179"/>
                <a:gd name="T78" fmla="*/ 0 w 134"/>
                <a:gd name="T79" fmla="*/ 0 h 179"/>
                <a:gd name="T80" fmla="*/ 0 w 134"/>
                <a:gd name="T81" fmla="*/ 0 h 179"/>
                <a:gd name="T82" fmla="*/ 0 w 134"/>
                <a:gd name="T83" fmla="*/ 0 h 179"/>
                <a:gd name="T84" fmla="*/ 0 w 134"/>
                <a:gd name="T85" fmla="*/ 0 h 179"/>
                <a:gd name="T86" fmla="*/ 0 w 134"/>
                <a:gd name="T87" fmla="*/ 0 h 179"/>
                <a:gd name="T88" fmla="*/ 0 w 134"/>
                <a:gd name="T89" fmla="*/ 0 h 179"/>
                <a:gd name="T90" fmla="*/ 0 w 134"/>
                <a:gd name="T91" fmla="*/ 0 h 179"/>
                <a:gd name="T92" fmla="*/ 0 w 134"/>
                <a:gd name="T93" fmla="*/ 0 h 179"/>
                <a:gd name="T94" fmla="*/ 0 w 134"/>
                <a:gd name="T95" fmla="*/ 0 h 179"/>
                <a:gd name="T96" fmla="*/ 0 w 134"/>
                <a:gd name="T97" fmla="*/ 0 h 179"/>
                <a:gd name="T98" fmla="*/ 0 w 134"/>
                <a:gd name="T99" fmla="*/ 0 h 179"/>
                <a:gd name="T100" fmla="*/ 1 w 134"/>
                <a:gd name="T101" fmla="*/ 0 h 179"/>
                <a:gd name="T102" fmla="*/ 0 w 134"/>
                <a:gd name="T103" fmla="*/ 1 h 179"/>
                <a:gd name="T104" fmla="*/ 0 w 134"/>
                <a:gd name="T105" fmla="*/ 1 h 179"/>
                <a:gd name="T106" fmla="*/ 0 w 134"/>
                <a:gd name="T107" fmla="*/ 1 h 179"/>
                <a:gd name="T108" fmla="*/ 0 w 134"/>
                <a:gd name="T109" fmla="*/ 1 h 179"/>
                <a:gd name="T110" fmla="*/ 0 w 134"/>
                <a:gd name="T111" fmla="*/ 1 h 179"/>
                <a:gd name="T112" fmla="*/ 0 w 134"/>
                <a:gd name="T113" fmla="*/ 1 h 1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4"/>
                <a:gd name="T172" fmla="*/ 0 h 179"/>
                <a:gd name="T173" fmla="*/ 134 w 134"/>
                <a:gd name="T174" fmla="*/ 179 h 17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4" h="179">
                  <a:moveTo>
                    <a:pt x="39" y="14"/>
                  </a:moveTo>
                  <a:lnTo>
                    <a:pt x="39" y="14"/>
                  </a:lnTo>
                  <a:lnTo>
                    <a:pt x="48" y="16"/>
                  </a:lnTo>
                  <a:lnTo>
                    <a:pt x="58" y="22"/>
                  </a:lnTo>
                  <a:lnTo>
                    <a:pt x="70" y="28"/>
                  </a:lnTo>
                  <a:lnTo>
                    <a:pt x="83" y="39"/>
                  </a:lnTo>
                  <a:lnTo>
                    <a:pt x="93" y="49"/>
                  </a:lnTo>
                  <a:lnTo>
                    <a:pt x="103" y="61"/>
                  </a:lnTo>
                  <a:lnTo>
                    <a:pt x="111" y="72"/>
                  </a:lnTo>
                  <a:lnTo>
                    <a:pt x="118" y="90"/>
                  </a:lnTo>
                  <a:lnTo>
                    <a:pt x="118" y="92"/>
                  </a:lnTo>
                  <a:lnTo>
                    <a:pt x="120" y="95"/>
                  </a:lnTo>
                  <a:lnTo>
                    <a:pt x="120" y="99"/>
                  </a:lnTo>
                  <a:lnTo>
                    <a:pt x="122" y="103"/>
                  </a:lnTo>
                  <a:lnTo>
                    <a:pt x="120" y="95"/>
                  </a:lnTo>
                  <a:lnTo>
                    <a:pt x="120" y="90"/>
                  </a:lnTo>
                  <a:lnTo>
                    <a:pt x="116" y="82"/>
                  </a:lnTo>
                  <a:lnTo>
                    <a:pt x="114" y="76"/>
                  </a:lnTo>
                  <a:lnTo>
                    <a:pt x="107" y="59"/>
                  </a:lnTo>
                  <a:lnTo>
                    <a:pt x="99" y="47"/>
                  </a:lnTo>
                  <a:lnTo>
                    <a:pt x="91" y="35"/>
                  </a:lnTo>
                  <a:lnTo>
                    <a:pt x="83" y="28"/>
                  </a:lnTo>
                  <a:lnTo>
                    <a:pt x="70" y="20"/>
                  </a:lnTo>
                  <a:lnTo>
                    <a:pt x="58" y="16"/>
                  </a:lnTo>
                  <a:lnTo>
                    <a:pt x="48" y="12"/>
                  </a:lnTo>
                  <a:lnTo>
                    <a:pt x="39" y="14"/>
                  </a:lnTo>
                  <a:close/>
                  <a:moveTo>
                    <a:pt x="8" y="68"/>
                  </a:moveTo>
                  <a:lnTo>
                    <a:pt x="8" y="68"/>
                  </a:lnTo>
                  <a:lnTo>
                    <a:pt x="8" y="78"/>
                  </a:lnTo>
                  <a:lnTo>
                    <a:pt x="10" y="90"/>
                  </a:lnTo>
                  <a:lnTo>
                    <a:pt x="14" y="105"/>
                  </a:lnTo>
                  <a:lnTo>
                    <a:pt x="21" y="121"/>
                  </a:lnTo>
                  <a:lnTo>
                    <a:pt x="25" y="132"/>
                  </a:lnTo>
                  <a:lnTo>
                    <a:pt x="33" y="144"/>
                  </a:lnTo>
                  <a:lnTo>
                    <a:pt x="41" y="154"/>
                  </a:lnTo>
                  <a:lnTo>
                    <a:pt x="52" y="163"/>
                  </a:lnTo>
                  <a:lnTo>
                    <a:pt x="62" y="169"/>
                  </a:lnTo>
                  <a:lnTo>
                    <a:pt x="72" y="173"/>
                  </a:lnTo>
                  <a:lnTo>
                    <a:pt x="83" y="173"/>
                  </a:lnTo>
                  <a:lnTo>
                    <a:pt x="95" y="175"/>
                  </a:lnTo>
                  <a:lnTo>
                    <a:pt x="95" y="171"/>
                  </a:lnTo>
                  <a:lnTo>
                    <a:pt x="81" y="169"/>
                  </a:lnTo>
                  <a:lnTo>
                    <a:pt x="70" y="165"/>
                  </a:lnTo>
                  <a:lnTo>
                    <a:pt x="60" y="159"/>
                  </a:lnTo>
                  <a:lnTo>
                    <a:pt x="50" y="156"/>
                  </a:lnTo>
                  <a:lnTo>
                    <a:pt x="41" y="144"/>
                  </a:lnTo>
                  <a:lnTo>
                    <a:pt x="31" y="134"/>
                  </a:lnTo>
                  <a:lnTo>
                    <a:pt x="23" y="121"/>
                  </a:lnTo>
                  <a:lnTo>
                    <a:pt x="17" y="107"/>
                  </a:lnTo>
                  <a:lnTo>
                    <a:pt x="14" y="97"/>
                  </a:lnTo>
                  <a:lnTo>
                    <a:pt x="12" y="90"/>
                  </a:lnTo>
                  <a:lnTo>
                    <a:pt x="10" y="78"/>
                  </a:lnTo>
                  <a:lnTo>
                    <a:pt x="8" y="68"/>
                  </a:lnTo>
                  <a:close/>
                  <a:moveTo>
                    <a:pt x="114" y="94"/>
                  </a:moveTo>
                  <a:lnTo>
                    <a:pt x="109" y="78"/>
                  </a:lnTo>
                  <a:lnTo>
                    <a:pt x="99" y="64"/>
                  </a:lnTo>
                  <a:lnTo>
                    <a:pt x="87" y="51"/>
                  </a:lnTo>
                  <a:lnTo>
                    <a:pt x="78" y="39"/>
                  </a:lnTo>
                  <a:lnTo>
                    <a:pt x="64" y="28"/>
                  </a:lnTo>
                  <a:lnTo>
                    <a:pt x="52" y="24"/>
                  </a:lnTo>
                  <a:lnTo>
                    <a:pt x="41" y="20"/>
                  </a:lnTo>
                  <a:lnTo>
                    <a:pt x="29" y="24"/>
                  </a:lnTo>
                  <a:lnTo>
                    <a:pt x="19" y="32"/>
                  </a:lnTo>
                  <a:lnTo>
                    <a:pt x="16" y="45"/>
                  </a:lnTo>
                  <a:lnTo>
                    <a:pt x="16" y="51"/>
                  </a:lnTo>
                  <a:lnTo>
                    <a:pt x="16" y="63"/>
                  </a:lnTo>
                  <a:lnTo>
                    <a:pt x="17" y="72"/>
                  </a:lnTo>
                  <a:lnTo>
                    <a:pt x="23" y="86"/>
                  </a:lnTo>
                  <a:lnTo>
                    <a:pt x="29" y="101"/>
                  </a:lnTo>
                  <a:lnTo>
                    <a:pt x="41" y="117"/>
                  </a:lnTo>
                  <a:lnTo>
                    <a:pt x="50" y="128"/>
                  </a:lnTo>
                  <a:lnTo>
                    <a:pt x="64" y="142"/>
                  </a:lnTo>
                  <a:lnTo>
                    <a:pt x="74" y="150"/>
                  </a:lnTo>
                  <a:lnTo>
                    <a:pt x="85" y="156"/>
                  </a:lnTo>
                  <a:lnTo>
                    <a:pt x="95" y="156"/>
                  </a:lnTo>
                  <a:lnTo>
                    <a:pt x="105" y="156"/>
                  </a:lnTo>
                  <a:lnTo>
                    <a:pt x="116" y="146"/>
                  </a:lnTo>
                  <a:lnTo>
                    <a:pt x="122" y="134"/>
                  </a:lnTo>
                  <a:lnTo>
                    <a:pt x="120" y="125"/>
                  </a:lnTo>
                  <a:lnTo>
                    <a:pt x="120" y="115"/>
                  </a:lnTo>
                  <a:lnTo>
                    <a:pt x="116" y="103"/>
                  </a:lnTo>
                  <a:lnTo>
                    <a:pt x="114" y="94"/>
                  </a:lnTo>
                  <a:close/>
                  <a:moveTo>
                    <a:pt x="16" y="123"/>
                  </a:moveTo>
                  <a:lnTo>
                    <a:pt x="6" y="101"/>
                  </a:lnTo>
                  <a:lnTo>
                    <a:pt x="2" y="84"/>
                  </a:lnTo>
                  <a:lnTo>
                    <a:pt x="0" y="66"/>
                  </a:lnTo>
                  <a:lnTo>
                    <a:pt x="4" y="51"/>
                  </a:lnTo>
                  <a:lnTo>
                    <a:pt x="8" y="33"/>
                  </a:lnTo>
                  <a:lnTo>
                    <a:pt x="16" y="22"/>
                  </a:lnTo>
                  <a:lnTo>
                    <a:pt x="25" y="10"/>
                  </a:lnTo>
                  <a:lnTo>
                    <a:pt x="37" y="6"/>
                  </a:lnTo>
                  <a:lnTo>
                    <a:pt x="48" y="0"/>
                  </a:lnTo>
                  <a:lnTo>
                    <a:pt x="60" y="2"/>
                  </a:lnTo>
                  <a:lnTo>
                    <a:pt x="72" y="4"/>
                  </a:lnTo>
                  <a:lnTo>
                    <a:pt x="85" y="10"/>
                  </a:lnTo>
                  <a:lnTo>
                    <a:pt x="95" y="18"/>
                  </a:lnTo>
                  <a:lnTo>
                    <a:pt x="107" y="30"/>
                  </a:lnTo>
                  <a:lnTo>
                    <a:pt x="114" y="41"/>
                  </a:lnTo>
                  <a:lnTo>
                    <a:pt x="122" y="59"/>
                  </a:lnTo>
                  <a:lnTo>
                    <a:pt x="128" y="74"/>
                  </a:lnTo>
                  <a:lnTo>
                    <a:pt x="134" y="94"/>
                  </a:lnTo>
                  <a:lnTo>
                    <a:pt x="134" y="109"/>
                  </a:lnTo>
                  <a:lnTo>
                    <a:pt x="134" y="128"/>
                  </a:lnTo>
                  <a:lnTo>
                    <a:pt x="128" y="142"/>
                  </a:lnTo>
                  <a:lnTo>
                    <a:pt x="120" y="158"/>
                  </a:lnTo>
                  <a:lnTo>
                    <a:pt x="109" y="167"/>
                  </a:lnTo>
                  <a:lnTo>
                    <a:pt x="99" y="177"/>
                  </a:lnTo>
                  <a:lnTo>
                    <a:pt x="87" y="179"/>
                  </a:lnTo>
                  <a:lnTo>
                    <a:pt x="76" y="179"/>
                  </a:lnTo>
                  <a:lnTo>
                    <a:pt x="64" y="177"/>
                  </a:lnTo>
                  <a:lnTo>
                    <a:pt x="52" y="171"/>
                  </a:lnTo>
                  <a:lnTo>
                    <a:pt x="41" y="161"/>
                  </a:lnTo>
                  <a:lnTo>
                    <a:pt x="31" y="150"/>
                  </a:lnTo>
                  <a:lnTo>
                    <a:pt x="21" y="136"/>
                  </a:lnTo>
                  <a:lnTo>
                    <a:pt x="16" y="123"/>
                  </a:lnTo>
                  <a:close/>
                </a:path>
              </a:pathLst>
            </a:custGeom>
            <a:solidFill>
              <a:srgbClr val="7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502" name="Freeform 83"/>
            <p:cNvSpPr>
              <a:spLocks noEditPoints="1"/>
            </p:cNvSpPr>
            <p:nvPr/>
          </p:nvSpPr>
          <p:spPr bwMode="auto">
            <a:xfrm>
              <a:off x="2935" y="2890"/>
              <a:ext cx="68" cy="91"/>
            </a:xfrm>
            <a:custGeom>
              <a:avLst/>
              <a:gdLst>
                <a:gd name="T0" fmla="*/ 1 w 135"/>
                <a:gd name="T1" fmla="*/ 0 h 183"/>
                <a:gd name="T2" fmla="*/ 1 w 135"/>
                <a:gd name="T3" fmla="*/ 0 h 183"/>
                <a:gd name="T4" fmla="*/ 1 w 135"/>
                <a:gd name="T5" fmla="*/ 0 h 183"/>
                <a:gd name="T6" fmla="*/ 1 w 135"/>
                <a:gd name="T7" fmla="*/ 1 h 183"/>
                <a:gd name="T8" fmla="*/ 1 w 135"/>
                <a:gd name="T9" fmla="*/ 1 h 183"/>
                <a:gd name="T10" fmla="*/ 1 w 135"/>
                <a:gd name="T11" fmla="*/ 1 h 183"/>
                <a:gd name="T12" fmla="*/ 1 w 135"/>
                <a:gd name="T13" fmla="*/ 1 h 183"/>
                <a:gd name="T14" fmla="*/ 1 w 135"/>
                <a:gd name="T15" fmla="*/ 1 h 183"/>
                <a:gd name="T16" fmla="*/ 1 w 135"/>
                <a:gd name="T17" fmla="*/ 0 h 183"/>
                <a:gd name="T18" fmla="*/ 1 w 135"/>
                <a:gd name="T19" fmla="*/ 0 h 183"/>
                <a:gd name="T20" fmla="*/ 1 w 135"/>
                <a:gd name="T21" fmla="*/ 0 h 183"/>
                <a:gd name="T22" fmla="*/ 1 w 135"/>
                <a:gd name="T23" fmla="*/ 1 h 183"/>
                <a:gd name="T24" fmla="*/ 1 w 135"/>
                <a:gd name="T25" fmla="*/ 1 h 183"/>
                <a:gd name="T26" fmla="*/ 1 w 135"/>
                <a:gd name="T27" fmla="*/ 1 h 183"/>
                <a:gd name="T28" fmla="*/ 2 w 135"/>
                <a:gd name="T29" fmla="*/ 1 h 183"/>
                <a:gd name="T30" fmla="*/ 2 w 135"/>
                <a:gd name="T31" fmla="*/ 1 h 183"/>
                <a:gd name="T32" fmla="*/ 2 w 135"/>
                <a:gd name="T33" fmla="*/ 1 h 183"/>
                <a:gd name="T34" fmla="*/ 1 w 135"/>
                <a:gd name="T35" fmla="*/ 1 h 183"/>
                <a:gd name="T36" fmla="*/ 1 w 135"/>
                <a:gd name="T37" fmla="*/ 1 h 183"/>
                <a:gd name="T38" fmla="*/ 1 w 135"/>
                <a:gd name="T39" fmla="*/ 1 h 183"/>
                <a:gd name="T40" fmla="*/ 1 w 135"/>
                <a:gd name="T41" fmla="*/ 1 h 183"/>
                <a:gd name="T42" fmla="*/ 1 w 135"/>
                <a:gd name="T43" fmla="*/ 1 h 183"/>
                <a:gd name="T44" fmla="*/ 1 w 135"/>
                <a:gd name="T45" fmla="*/ 1 h 183"/>
                <a:gd name="T46" fmla="*/ 1 w 135"/>
                <a:gd name="T47" fmla="*/ 1 h 183"/>
                <a:gd name="T48" fmla="*/ 1 w 135"/>
                <a:gd name="T49" fmla="*/ 1 h 183"/>
                <a:gd name="T50" fmla="*/ 1 w 135"/>
                <a:gd name="T51" fmla="*/ 1 h 183"/>
                <a:gd name="T52" fmla="*/ 1 w 135"/>
                <a:gd name="T53" fmla="*/ 0 h 183"/>
                <a:gd name="T54" fmla="*/ 1 w 135"/>
                <a:gd name="T55" fmla="*/ 0 h 183"/>
                <a:gd name="T56" fmla="*/ 1 w 135"/>
                <a:gd name="T57" fmla="*/ 0 h 183"/>
                <a:gd name="T58" fmla="*/ 1 w 135"/>
                <a:gd name="T59" fmla="*/ 0 h 183"/>
                <a:gd name="T60" fmla="*/ 1 w 135"/>
                <a:gd name="T61" fmla="*/ 0 h 183"/>
                <a:gd name="T62" fmla="*/ 1 w 135"/>
                <a:gd name="T63" fmla="*/ 0 h 183"/>
                <a:gd name="T64" fmla="*/ 1 w 135"/>
                <a:gd name="T65" fmla="*/ 0 h 183"/>
                <a:gd name="T66" fmla="*/ 1 w 135"/>
                <a:gd name="T67" fmla="*/ 0 h 183"/>
                <a:gd name="T68" fmla="*/ 1 w 135"/>
                <a:gd name="T69" fmla="*/ 0 h 183"/>
                <a:gd name="T70" fmla="*/ 1 w 135"/>
                <a:gd name="T71" fmla="*/ 0 h 183"/>
                <a:gd name="T72" fmla="*/ 1 w 135"/>
                <a:gd name="T73" fmla="*/ 0 h 183"/>
                <a:gd name="T74" fmla="*/ 1 w 135"/>
                <a:gd name="T75" fmla="*/ 0 h 183"/>
                <a:gd name="T76" fmla="*/ 1 w 135"/>
                <a:gd name="T77" fmla="*/ 0 h 18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35"/>
                <a:gd name="T118" fmla="*/ 0 h 183"/>
                <a:gd name="T119" fmla="*/ 135 w 135"/>
                <a:gd name="T120" fmla="*/ 183 h 183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35" h="183">
                  <a:moveTo>
                    <a:pt x="27" y="35"/>
                  </a:moveTo>
                  <a:lnTo>
                    <a:pt x="27" y="35"/>
                  </a:lnTo>
                  <a:lnTo>
                    <a:pt x="29" y="35"/>
                  </a:lnTo>
                  <a:lnTo>
                    <a:pt x="33" y="39"/>
                  </a:lnTo>
                  <a:lnTo>
                    <a:pt x="34" y="45"/>
                  </a:lnTo>
                  <a:lnTo>
                    <a:pt x="40" y="57"/>
                  </a:lnTo>
                  <a:lnTo>
                    <a:pt x="73" y="134"/>
                  </a:lnTo>
                  <a:lnTo>
                    <a:pt x="77" y="144"/>
                  </a:lnTo>
                  <a:lnTo>
                    <a:pt x="81" y="154"/>
                  </a:lnTo>
                  <a:lnTo>
                    <a:pt x="79" y="157"/>
                  </a:lnTo>
                  <a:lnTo>
                    <a:pt x="77" y="161"/>
                  </a:lnTo>
                  <a:lnTo>
                    <a:pt x="81" y="161"/>
                  </a:lnTo>
                  <a:lnTo>
                    <a:pt x="81" y="155"/>
                  </a:lnTo>
                  <a:lnTo>
                    <a:pt x="83" y="150"/>
                  </a:lnTo>
                  <a:lnTo>
                    <a:pt x="81" y="142"/>
                  </a:lnTo>
                  <a:lnTo>
                    <a:pt x="77" y="132"/>
                  </a:lnTo>
                  <a:lnTo>
                    <a:pt x="48" y="59"/>
                  </a:lnTo>
                  <a:lnTo>
                    <a:pt x="40" y="43"/>
                  </a:lnTo>
                  <a:lnTo>
                    <a:pt x="36" y="37"/>
                  </a:lnTo>
                  <a:lnTo>
                    <a:pt x="31" y="35"/>
                  </a:lnTo>
                  <a:lnTo>
                    <a:pt x="27" y="35"/>
                  </a:lnTo>
                  <a:close/>
                  <a:moveTo>
                    <a:pt x="50" y="24"/>
                  </a:moveTo>
                  <a:lnTo>
                    <a:pt x="97" y="132"/>
                  </a:lnTo>
                  <a:lnTo>
                    <a:pt x="100" y="138"/>
                  </a:lnTo>
                  <a:lnTo>
                    <a:pt x="104" y="146"/>
                  </a:lnTo>
                  <a:lnTo>
                    <a:pt x="106" y="146"/>
                  </a:lnTo>
                  <a:lnTo>
                    <a:pt x="112" y="148"/>
                  </a:lnTo>
                  <a:lnTo>
                    <a:pt x="118" y="146"/>
                  </a:lnTo>
                  <a:lnTo>
                    <a:pt x="126" y="146"/>
                  </a:lnTo>
                  <a:lnTo>
                    <a:pt x="131" y="142"/>
                  </a:lnTo>
                  <a:lnTo>
                    <a:pt x="135" y="148"/>
                  </a:lnTo>
                  <a:lnTo>
                    <a:pt x="135" y="150"/>
                  </a:lnTo>
                  <a:lnTo>
                    <a:pt x="131" y="152"/>
                  </a:lnTo>
                  <a:lnTo>
                    <a:pt x="129" y="154"/>
                  </a:lnTo>
                  <a:lnTo>
                    <a:pt x="126" y="154"/>
                  </a:lnTo>
                  <a:lnTo>
                    <a:pt x="116" y="159"/>
                  </a:lnTo>
                  <a:lnTo>
                    <a:pt x="104" y="161"/>
                  </a:lnTo>
                  <a:lnTo>
                    <a:pt x="95" y="167"/>
                  </a:lnTo>
                  <a:lnTo>
                    <a:pt x="79" y="173"/>
                  </a:lnTo>
                  <a:lnTo>
                    <a:pt x="64" y="181"/>
                  </a:lnTo>
                  <a:lnTo>
                    <a:pt x="62" y="181"/>
                  </a:lnTo>
                  <a:lnTo>
                    <a:pt x="62" y="183"/>
                  </a:lnTo>
                  <a:lnTo>
                    <a:pt x="60" y="183"/>
                  </a:lnTo>
                  <a:lnTo>
                    <a:pt x="60" y="179"/>
                  </a:lnTo>
                  <a:lnTo>
                    <a:pt x="60" y="177"/>
                  </a:lnTo>
                  <a:lnTo>
                    <a:pt x="58" y="175"/>
                  </a:lnTo>
                  <a:lnTo>
                    <a:pt x="62" y="173"/>
                  </a:lnTo>
                  <a:lnTo>
                    <a:pt x="65" y="167"/>
                  </a:lnTo>
                  <a:lnTo>
                    <a:pt x="69" y="167"/>
                  </a:lnTo>
                  <a:lnTo>
                    <a:pt x="73" y="161"/>
                  </a:lnTo>
                  <a:lnTo>
                    <a:pt x="75" y="155"/>
                  </a:lnTo>
                  <a:lnTo>
                    <a:pt x="73" y="150"/>
                  </a:lnTo>
                  <a:lnTo>
                    <a:pt x="69" y="140"/>
                  </a:lnTo>
                  <a:lnTo>
                    <a:pt x="33" y="49"/>
                  </a:lnTo>
                  <a:lnTo>
                    <a:pt x="27" y="41"/>
                  </a:lnTo>
                  <a:lnTo>
                    <a:pt x="27" y="39"/>
                  </a:lnTo>
                  <a:lnTo>
                    <a:pt x="23" y="37"/>
                  </a:lnTo>
                  <a:lnTo>
                    <a:pt x="19" y="39"/>
                  </a:lnTo>
                  <a:lnTo>
                    <a:pt x="13" y="41"/>
                  </a:lnTo>
                  <a:lnTo>
                    <a:pt x="11" y="43"/>
                  </a:lnTo>
                  <a:lnTo>
                    <a:pt x="7" y="45"/>
                  </a:lnTo>
                  <a:lnTo>
                    <a:pt x="5" y="49"/>
                  </a:lnTo>
                  <a:lnTo>
                    <a:pt x="3" y="49"/>
                  </a:lnTo>
                  <a:lnTo>
                    <a:pt x="1" y="49"/>
                  </a:lnTo>
                  <a:lnTo>
                    <a:pt x="0" y="45"/>
                  </a:lnTo>
                  <a:lnTo>
                    <a:pt x="1" y="39"/>
                  </a:lnTo>
                  <a:lnTo>
                    <a:pt x="11" y="31"/>
                  </a:lnTo>
                  <a:lnTo>
                    <a:pt x="17" y="26"/>
                  </a:lnTo>
                  <a:lnTo>
                    <a:pt x="27" y="22"/>
                  </a:lnTo>
                  <a:lnTo>
                    <a:pt x="31" y="14"/>
                  </a:lnTo>
                  <a:lnTo>
                    <a:pt x="34" y="8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6" y="2"/>
                  </a:lnTo>
                  <a:lnTo>
                    <a:pt x="46" y="4"/>
                  </a:lnTo>
                  <a:lnTo>
                    <a:pt x="48" y="14"/>
                  </a:lnTo>
                  <a:lnTo>
                    <a:pt x="50" y="24"/>
                  </a:lnTo>
                  <a:close/>
                </a:path>
              </a:pathLst>
            </a:custGeom>
            <a:solidFill>
              <a:srgbClr val="7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503" name="Freeform 84"/>
            <p:cNvSpPr>
              <a:spLocks noEditPoints="1"/>
            </p:cNvSpPr>
            <p:nvPr/>
          </p:nvSpPr>
          <p:spPr bwMode="auto">
            <a:xfrm>
              <a:off x="3000" y="2853"/>
              <a:ext cx="61" cy="103"/>
            </a:xfrm>
            <a:custGeom>
              <a:avLst/>
              <a:gdLst>
                <a:gd name="T0" fmla="*/ 0 w 123"/>
                <a:gd name="T1" fmla="*/ 1 h 205"/>
                <a:gd name="T2" fmla="*/ 0 w 123"/>
                <a:gd name="T3" fmla="*/ 1 h 205"/>
                <a:gd name="T4" fmla="*/ 0 w 123"/>
                <a:gd name="T5" fmla="*/ 1 h 205"/>
                <a:gd name="T6" fmla="*/ 0 w 123"/>
                <a:gd name="T7" fmla="*/ 1 h 205"/>
                <a:gd name="T8" fmla="*/ 0 w 123"/>
                <a:gd name="T9" fmla="*/ 1 h 205"/>
                <a:gd name="T10" fmla="*/ 0 w 123"/>
                <a:gd name="T11" fmla="*/ 2 h 205"/>
                <a:gd name="T12" fmla="*/ 0 w 123"/>
                <a:gd name="T13" fmla="*/ 2 h 205"/>
                <a:gd name="T14" fmla="*/ 0 w 123"/>
                <a:gd name="T15" fmla="*/ 2 h 205"/>
                <a:gd name="T16" fmla="*/ 0 w 123"/>
                <a:gd name="T17" fmla="*/ 1 h 205"/>
                <a:gd name="T18" fmla="*/ 0 w 123"/>
                <a:gd name="T19" fmla="*/ 1 h 205"/>
                <a:gd name="T20" fmla="*/ 0 w 123"/>
                <a:gd name="T21" fmla="*/ 1 h 205"/>
                <a:gd name="T22" fmla="*/ 0 w 123"/>
                <a:gd name="T23" fmla="*/ 1 h 205"/>
                <a:gd name="T24" fmla="*/ 0 w 123"/>
                <a:gd name="T25" fmla="*/ 1 h 205"/>
                <a:gd name="T26" fmla="*/ 0 w 123"/>
                <a:gd name="T27" fmla="*/ 1 h 205"/>
                <a:gd name="T28" fmla="*/ 0 w 123"/>
                <a:gd name="T29" fmla="*/ 1 h 205"/>
                <a:gd name="T30" fmla="*/ 0 w 123"/>
                <a:gd name="T31" fmla="*/ 1 h 205"/>
                <a:gd name="T32" fmla="*/ 0 w 123"/>
                <a:gd name="T33" fmla="*/ 1 h 205"/>
                <a:gd name="T34" fmla="*/ 0 w 123"/>
                <a:gd name="T35" fmla="*/ 1 h 205"/>
                <a:gd name="T36" fmla="*/ 0 w 123"/>
                <a:gd name="T37" fmla="*/ 1 h 205"/>
                <a:gd name="T38" fmla="*/ 0 w 123"/>
                <a:gd name="T39" fmla="*/ 1 h 205"/>
                <a:gd name="T40" fmla="*/ 0 w 123"/>
                <a:gd name="T41" fmla="*/ 1 h 205"/>
                <a:gd name="T42" fmla="*/ 0 w 123"/>
                <a:gd name="T43" fmla="*/ 1 h 205"/>
                <a:gd name="T44" fmla="*/ 0 w 123"/>
                <a:gd name="T45" fmla="*/ 1 h 205"/>
                <a:gd name="T46" fmla="*/ 0 w 123"/>
                <a:gd name="T47" fmla="*/ 1 h 205"/>
                <a:gd name="T48" fmla="*/ 0 w 123"/>
                <a:gd name="T49" fmla="*/ 1 h 205"/>
                <a:gd name="T50" fmla="*/ 0 w 123"/>
                <a:gd name="T51" fmla="*/ 1 h 205"/>
                <a:gd name="T52" fmla="*/ 0 w 123"/>
                <a:gd name="T53" fmla="*/ 1 h 205"/>
                <a:gd name="T54" fmla="*/ 0 w 123"/>
                <a:gd name="T55" fmla="*/ 1 h 205"/>
                <a:gd name="T56" fmla="*/ 0 w 123"/>
                <a:gd name="T57" fmla="*/ 1 h 205"/>
                <a:gd name="T58" fmla="*/ 0 w 123"/>
                <a:gd name="T59" fmla="*/ 1 h 205"/>
                <a:gd name="T60" fmla="*/ 0 w 123"/>
                <a:gd name="T61" fmla="*/ 1 h 205"/>
                <a:gd name="T62" fmla="*/ 0 w 123"/>
                <a:gd name="T63" fmla="*/ 1 h 205"/>
                <a:gd name="T64" fmla="*/ 0 w 123"/>
                <a:gd name="T65" fmla="*/ 1 h 205"/>
                <a:gd name="T66" fmla="*/ 0 w 123"/>
                <a:gd name="T67" fmla="*/ 1 h 205"/>
                <a:gd name="T68" fmla="*/ 0 w 123"/>
                <a:gd name="T69" fmla="*/ 1 h 205"/>
                <a:gd name="T70" fmla="*/ 0 w 123"/>
                <a:gd name="T71" fmla="*/ 1 h 205"/>
                <a:gd name="T72" fmla="*/ 0 w 123"/>
                <a:gd name="T73" fmla="*/ 1 h 205"/>
                <a:gd name="T74" fmla="*/ 0 w 123"/>
                <a:gd name="T75" fmla="*/ 2 h 205"/>
                <a:gd name="T76" fmla="*/ 0 w 123"/>
                <a:gd name="T77" fmla="*/ 2 h 205"/>
                <a:gd name="T78" fmla="*/ 0 w 123"/>
                <a:gd name="T79" fmla="*/ 2 h 205"/>
                <a:gd name="T80" fmla="*/ 0 w 123"/>
                <a:gd name="T81" fmla="*/ 2 h 205"/>
                <a:gd name="T82" fmla="*/ 0 w 123"/>
                <a:gd name="T83" fmla="*/ 2 h 205"/>
                <a:gd name="T84" fmla="*/ 0 w 123"/>
                <a:gd name="T85" fmla="*/ 2 h 205"/>
                <a:gd name="T86" fmla="*/ 0 w 123"/>
                <a:gd name="T87" fmla="*/ 2 h 205"/>
                <a:gd name="T88" fmla="*/ 0 w 123"/>
                <a:gd name="T89" fmla="*/ 2 h 205"/>
                <a:gd name="T90" fmla="*/ 0 w 123"/>
                <a:gd name="T91" fmla="*/ 2 h 205"/>
                <a:gd name="T92" fmla="*/ 0 w 123"/>
                <a:gd name="T93" fmla="*/ 2 h 205"/>
                <a:gd name="T94" fmla="*/ 0 w 123"/>
                <a:gd name="T95" fmla="*/ 2 h 205"/>
                <a:gd name="T96" fmla="*/ 0 w 123"/>
                <a:gd name="T97" fmla="*/ 1 h 205"/>
                <a:gd name="T98" fmla="*/ 0 w 123"/>
                <a:gd name="T99" fmla="*/ 1 h 205"/>
                <a:gd name="T100" fmla="*/ 0 w 123"/>
                <a:gd name="T101" fmla="*/ 1 h 205"/>
                <a:gd name="T102" fmla="*/ 0 w 123"/>
                <a:gd name="T103" fmla="*/ 1 h 205"/>
                <a:gd name="T104" fmla="*/ 0 w 123"/>
                <a:gd name="T105" fmla="*/ 1 h 205"/>
                <a:gd name="T106" fmla="*/ 0 w 123"/>
                <a:gd name="T107" fmla="*/ 1 h 205"/>
                <a:gd name="T108" fmla="*/ 0 w 123"/>
                <a:gd name="T109" fmla="*/ 1 h 205"/>
                <a:gd name="T110" fmla="*/ 0 w 123"/>
                <a:gd name="T111" fmla="*/ 1 h 205"/>
                <a:gd name="T112" fmla="*/ 0 w 123"/>
                <a:gd name="T113" fmla="*/ 1 h 205"/>
                <a:gd name="T114" fmla="*/ 0 w 123"/>
                <a:gd name="T115" fmla="*/ 1 h 205"/>
                <a:gd name="T116" fmla="*/ 0 w 123"/>
                <a:gd name="T117" fmla="*/ 0 h 205"/>
                <a:gd name="T118" fmla="*/ 0 w 123"/>
                <a:gd name="T119" fmla="*/ 0 h 205"/>
                <a:gd name="T120" fmla="*/ 0 w 123"/>
                <a:gd name="T121" fmla="*/ 1 h 205"/>
                <a:gd name="T122" fmla="*/ 0 w 123"/>
                <a:gd name="T123" fmla="*/ 1 h 20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3"/>
                <a:gd name="T187" fmla="*/ 0 h 205"/>
                <a:gd name="T188" fmla="*/ 123 w 123"/>
                <a:gd name="T189" fmla="*/ 205 h 20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3" h="205">
                  <a:moveTo>
                    <a:pt x="28" y="116"/>
                  </a:moveTo>
                  <a:lnTo>
                    <a:pt x="28" y="116"/>
                  </a:lnTo>
                  <a:lnTo>
                    <a:pt x="30" y="114"/>
                  </a:lnTo>
                  <a:lnTo>
                    <a:pt x="35" y="112"/>
                  </a:lnTo>
                  <a:lnTo>
                    <a:pt x="39" y="110"/>
                  </a:lnTo>
                  <a:lnTo>
                    <a:pt x="43" y="108"/>
                  </a:lnTo>
                  <a:lnTo>
                    <a:pt x="61" y="102"/>
                  </a:lnTo>
                  <a:lnTo>
                    <a:pt x="78" y="104"/>
                  </a:lnTo>
                  <a:lnTo>
                    <a:pt x="90" y="112"/>
                  </a:lnTo>
                  <a:lnTo>
                    <a:pt x="99" y="126"/>
                  </a:lnTo>
                  <a:lnTo>
                    <a:pt x="101" y="135"/>
                  </a:lnTo>
                  <a:lnTo>
                    <a:pt x="103" y="145"/>
                  </a:lnTo>
                  <a:lnTo>
                    <a:pt x="99" y="155"/>
                  </a:lnTo>
                  <a:lnTo>
                    <a:pt x="97" y="166"/>
                  </a:lnTo>
                  <a:lnTo>
                    <a:pt x="103" y="155"/>
                  </a:lnTo>
                  <a:lnTo>
                    <a:pt x="107" y="145"/>
                  </a:lnTo>
                  <a:lnTo>
                    <a:pt x="105" y="132"/>
                  </a:lnTo>
                  <a:lnTo>
                    <a:pt x="103" y="122"/>
                  </a:lnTo>
                  <a:lnTo>
                    <a:pt x="94" y="106"/>
                  </a:lnTo>
                  <a:lnTo>
                    <a:pt x="80" y="99"/>
                  </a:lnTo>
                  <a:lnTo>
                    <a:pt x="63" y="97"/>
                  </a:lnTo>
                  <a:lnTo>
                    <a:pt x="45" y="102"/>
                  </a:lnTo>
                  <a:lnTo>
                    <a:pt x="41" y="102"/>
                  </a:lnTo>
                  <a:lnTo>
                    <a:pt x="37" y="108"/>
                  </a:lnTo>
                  <a:lnTo>
                    <a:pt x="30" y="110"/>
                  </a:lnTo>
                  <a:lnTo>
                    <a:pt x="28" y="116"/>
                  </a:lnTo>
                  <a:close/>
                  <a:moveTo>
                    <a:pt x="14" y="37"/>
                  </a:moveTo>
                  <a:lnTo>
                    <a:pt x="10" y="37"/>
                  </a:lnTo>
                  <a:lnTo>
                    <a:pt x="8" y="38"/>
                  </a:lnTo>
                  <a:lnTo>
                    <a:pt x="8" y="40"/>
                  </a:lnTo>
                  <a:lnTo>
                    <a:pt x="8" y="42"/>
                  </a:lnTo>
                  <a:lnTo>
                    <a:pt x="8" y="44"/>
                  </a:lnTo>
                  <a:lnTo>
                    <a:pt x="10" y="46"/>
                  </a:lnTo>
                  <a:lnTo>
                    <a:pt x="14" y="42"/>
                  </a:lnTo>
                  <a:lnTo>
                    <a:pt x="55" y="27"/>
                  </a:lnTo>
                  <a:lnTo>
                    <a:pt x="57" y="23"/>
                  </a:lnTo>
                  <a:lnTo>
                    <a:pt x="63" y="21"/>
                  </a:lnTo>
                  <a:lnTo>
                    <a:pt x="63" y="17"/>
                  </a:lnTo>
                  <a:lnTo>
                    <a:pt x="63" y="13"/>
                  </a:lnTo>
                  <a:lnTo>
                    <a:pt x="61" y="13"/>
                  </a:lnTo>
                  <a:lnTo>
                    <a:pt x="59" y="15"/>
                  </a:lnTo>
                  <a:lnTo>
                    <a:pt x="55" y="19"/>
                  </a:lnTo>
                  <a:lnTo>
                    <a:pt x="51" y="21"/>
                  </a:lnTo>
                  <a:lnTo>
                    <a:pt x="14" y="37"/>
                  </a:lnTo>
                  <a:close/>
                  <a:moveTo>
                    <a:pt x="70" y="7"/>
                  </a:moveTo>
                  <a:lnTo>
                    <a:pt x="72" y="27"/>
                  </a:lnTo>
                  <a:lnTo>
                    <a:pt x="70" y="31"/>
                  </a:lnTo>
                  <a:lnTo>
                    <a:pt x="70" y="35"/>
                  </a:lnTo>
                  <a:lnTo>
                    <a:pt x="68" y="35"/>
                  </a:lnTo>
                  <a:lnTo>
                    <a:pt x="63" y="40"/>
                  </a:lnTo>
                  <a:lnTo>
                    <a:pt x="22" y="56"/>
                  </a:lnTo>
                  <a:lnTo>
                    <a:pt x="16" y="58"/>
                  </a:lnTo>
                  <a:lnTo>
                    <a:pt x="16" y="62"/>
                  </a:lnTo>
                  <a:lnTo>
                    <a:pt x="14" y="66"/>
                  </a:lnTo>
                  <a:lnTo>
                    <a:pt x="16" y="70"/>
                  </a:lnTo>
                  <a:lnTo>
                    <a:pt x="18" y="89"/>
                  </a:lnTo>
                  <a:lnTo>
                    <a:pt x="20" y="89"/>
                  </a:lnTo>
                  <a:lnTo>
                    <a:pt x="22" y="91"/>
                  </a:lnTo>
                  <a:lnTo>
                    <a:pt x="22" y="93"/>
                  </a:lnTo>
                  <a:lnTo>
                    <a:pt x="22" y="95"/>
                  </a:lnTo>
                  <a:lnTo>
                    <a:pt x="24" y="97"/>
                  </a:lnTo>
                  <a:lnTo>
                    <a:pt x="28" y="97"/>
                  </a:lnTo>
                  <a:lnTo>
                    <a:pt x="28" y="95"/>
                  </a:lnTo>
                  <a:lnTo>
                    <a:pt x="32" y="91"/>
                  </a:lnTo>
                  <a:lnTo>
                    <a:pt x="39" y="87"/>
                  </a:lnTo>
                  <a:lnTo>
                    <a:pt x="49" y="85"/>
                  </a:lnTo>
                  <a:lnTo>
                    <a:pt x="59" y="79"/>
                  </a:lnTo>
                  <a:lnTo>
                    <a:pt x="70" y="77"/>
                  </a:lnTo>
                  <a:lnTo>
                    <a:pt x="80" y="77"/>
                  </a:lnTo>
                  <a:lnTo>
                    <a:pt x="90" y="81"/>
                  </a:lnTo>
                  <a:lnTo>
                    <a:pt x="97" y="83"/>
                  </a:lnTo>
                  <a:lnTo>
                    <a:pt x="105" y="91"/>
                  </a:lnTo>
                  <a:lnTo>
                    <a:pt x="111" y="99"/>
                  </a:lnTo>
                  <a:lnTo>
                    <a:pt x="117" y="110"/>
                  </a:lnTo>
                  <a:lnTo>
                    <a:pt x="121" y="122"/>
                  </a:lnTo>
                  <a:lnTo>
                    <a:pt x="123" y="133"/>
                  </a:lnTo>
                  <a:lnTo>
                    <a:pt x="121" y="147"/>
                  </a:lnTo>
                  <a:lnTo>
                    <a:pt x="117" y="161"/>
                  </a:lnTo>
                  <a:lnTo>
                    <a:pt x="107" y="170"/>
                  </a:lnTo>
                  <a:lnTo>
                    <a:pt x="99" y="180"/>
                  </a:lnTo>
                  <a:lnTo>
                    <a:pt x="90" y="188"/>
                  </a:lnTo>
                  <a:lnTo>
                    <a:pt x="78" y="196"/>
                  </a:lnTo>
                  <a:lnTo>
                    <a:pt x="63" y="201"/>
                  </a:lnTo>
                  <a:lnTo>
                    <a:pt x="49" y="205"/>
                  </a:lnTo>
                  <a:lnTo>
                    <a:pt x="37" y="203"/>
                  </a:lnTo>
                  <a:lnTo>
                    <a:pt x="32" y="199"/>
                  </a:lnTo>
                  <a:lnTo>
                    <a:pt x="33" y="196"/>
                  </a:lnTo>
                  <a:lnTo>
                    <a:pt x="35" y="196"/>
                  </a:lnTo>
                  <a:lnTo>
                    <a:pt x="39" y="194"/>
                  </a:lnTo>
                  <a:lnTo>
                    <a:pt x="49" y="194"/>
                  </a:lnTo>
                  <a:lnTo>
                    <a:pt x="57" y="192"/>
                  </a:lnTo>
                  <a:lnTo>
                    <a:pt x="64" y="192"/>
                  </a:lnTo>
                  <a:lnTo>
                    <a:pt x="82" y="178"/>
                  </a:lnTo>
                  <a:lnTo>
                    <a:pt x="94" y="165"/>
                  </a:lnTo>
                  <a:lnTo>
                    <a:pt x="97" y="147"/>
                  </a:lnTo>
                  <a:lnTo>
                    <a:pt x="94" y="130"/>
                  </a:lnTo>
                  <a:lnTo>
                    <a:pt x="86" y="116"/>
                  </a:lnTo>
                  <a:lnTo>
                    <a:pt x="76" y="110"/>
                  </a:lnTo>
                  <a:lnTo>
                    <a:pt x="61" y="108"/>
                  </a:lnTo>
                  <a:lnTo>
                    <a:pt x="45" y="112"/>
                  </a:lnTo>
                  <a:lnTo>
                    <a:pt x="33" y="116"/>
                  </a:lnTo>
                  <a:lnTo>
                    <a:pt x="28" y="122"/>
                  </a:lnTo>
                  <a:lnTo>
                    <a:pt x="26" y="122"/>
                  </a:lnTo>
                  <a:lnTo>
                    <a:pt x="24" y="122"/>
                  </a:lnTo>
                  <a:lnTo>
                    <a:pt x="22" y="122"/>
                  </a:lnTo>
                  <a:lnTo>
                    <a:pt x="22" y="124"/>
                  </a:lnTo>
                  <a:lnTo>
                    <a:pt x="18" y="122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6" y="35"/>
                  </a:lnTo>
                  <a:lnTo>
                    <a:pt x="45" y="19"/>
                  </a:lnTo>
                  <a:lnTo>
                    <a:pt x="55" y="13"/>
                  </a:lnTo>
                  <a:lnTo>
                    <a:pt x="63" y="7"/>
                  </a:lnTo>
                  <a:lnTo>
                    <a:pt x="63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70" y="4"/>
                  </a:lnTo>
                  <a:lnTo>
                    <a:pt x="70" y="7"/>
                  </a:lnTo>
                  <a:close/>
                </a:path>
              </a:pathLst>
            </a:custGeom>
            <a:solidFill>
              <a:srgbClr val="7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504" name="Freeform 85"/>
            <p:cNvSpPr>
              <a:spLocks noEditPoints="1"/>
            </p:cNvSpPr>
            <p:nvPr/>
          </p:nvSpPr>
          <p:spPr bwMode="auto">
            <a:xfrm>
              <a:off x="3345" y="2708"/>
              <a:ext cx="71" cy="96"/>
            </a:xfrm>
            <a:custGeom>
              <a:avLst/>
              <a:gdLst>
                <a:gd name="T0" fmla="*/ 1 w 141"/>
                <a:gd name="T1" fmla="*/ 2 h 192"/>
                <a:gd name="T2" fmla="*/ 1 w 141"/>
                <a:gd name="T3" fmla="*/ 2 h 192"/>
                <a:gd name="T4" fmla="*/ 1 w 141"/>
                <a:gd name="T5" fmla="*/ 2 h 192"/>
                <a:gd name="T6" fmla="*/ 2 w 141"/>
                <a:gd name="T7" fmla="*/ 2 h 192"/>
                <a:gd name="T8" fmla="*/ 1 w 141"/>
                <a:gd name="T9" fmla="*/ 2 h 192"/>
                <a:gd name="T10" fmla="*/ 1 w 141"/>
                <a:gd name="T11" fmla="*/ 2 h 192"/>
                <a:gd name="T12" fmla="*/ 1 w 141"/>
                <a:gd name="T13" fmla="*/ 2 h 192"/>
                <a:gd name="T14" fmla="*/ 1 w 141"/>
                <a:gd name="T15" fmla="*/ 1 h 192"/>
                <a:gd name="T16" fmla="*/ 1 w 141"/>
                <a:gd name="T17" fmla="*/ 1 h 192"/>
                <a:gd name="T18" fmla="*/ 1 w 141"/>
                <a:gd name="T19" fmla="*/ 1 h 192"/>
                <a:gd name="T20" fmla="*/ 1 w 141"/>
                <a:gd name="T21" fmla="*/ 1 h 192"/>
                <a:gd name="T22" fmla="*/ 1 w 141"/>
                <a:gd name="T23" fmla="*/ 1 h 192"/>
                <a:gd name="T24" fmla="*/ 1 w 141"/>
                <a:gd name="T25" fmla="*/ 1 h 192"/>
                <a:gd name="T26" fmla="*/ 1 w 141"/>
                <a:gd name="T27" fmla="*/ 1 h 192"/>
                <a:gd name="T28" fmla="*/ 1 w 141"/>
                <a:gd name="T29" fmla="*/ 1 h 192"/>
                <a:gd name="T30" fmla="*/ 1 w 141"/>
                <a:gd name="T31" fmla="*/ 2 h 192"/>
                <a:gd name="T32" fmla="*/ 2 w 141"/>
                <a:gd name="T33" fmla="*/ 1 h 192"/>
                <a:gd name="T34" fmla="*/ 2 w 141"/>
                <a:gd name="T35" fmla="*/ 1 h 192"/>
                <a:gd name="T36" fmla="*/ 2 w 141"/>
                <a:gd name="T37" fmla="*/ 1 h 192"/>
                <a:gd name="T38" fmla="*/ 2 w 141"/>
                <a:gd name="T39" fmla="*/ 1 h 192"/>
                <a:gd name="T40" fmla="*/ 2 w 141"/>
                <a:gd name="T41" fmla="*/ 2 h 192"/>
                <a:gd name="T42" fmla="*/ 2 w 141"/>
                <a:gd name="T43" fmla="*/ 2 h 192"/>
                <a:gd name="T44" fmla="*/ 1 w 141"/>
                <a:gd name="T45" fmla="*/ 2 h 192"/>
                <a:gd name="T46" fmla="*/ 1 w 141"/>
                <a:gd name="T47" fmla="*/ 2 h 192"/>
                <a:gd name="T48" fmla="*/ 1 w 141"/>
                <a:gd name="T49" fmla="*/ 2 h 192"/>
                <a:gd name="T50" fmla="*/ 1 w 141"/>
                <a:gd name="T51" fmla="*/ 2 h 192"/>
                <a:gd name="T52" fmla="*/ 1 w 141"/>
                <a:gd name="T53" fmla="*/ 2 h 192"/>
                <a:gd name="T54" fmla="*/ 1 w 141"/>
                <a:gd name="T55" fmla="*/ 2 h 192"/>
                <a:gd name="T56" fmla="*/ 1 w 141"/>
                <a:gd name="T57" fmla="*/ 1 h 192"/>
                <a:gd name="T58" fmla="*/ 1 w 141"/>
                <a:gd name="T59" fmla="*/ 1 h 192"/>
                <a:gd name="T60" fmla="*/ 1 w 141"/>
                <a:gd name="T61" fmla="*/ 1 h 192"/>
                <a:gd name="T62" fmla="*/ 1 w 141"/>
                <a:gd name="T63" fmla="*/ 1 h 192"/>
                <a:gd name="T64" fmla="*/ 1 w 141"/>
                <a:gd name="T65" fmla="*/ 1 h 192"/>
                <a:gd name="T66" fmla="*/ 1 w 141"/>
                <a:gd name="T67" fmla="*/ 1 h 192"/>
                <a:gd name="T68" fmla="*/ 0 w 141"/>
                <a:gd name="T69" fmla="*/ 1 h 192"/>
                <a:gd name="T70" fmla="*/ 1 w 141"/>
                <a:gd name="T71" fmla="*/ 1 h 192"/>
                <a:gd name="T72" fmla="*/ 1 w 141"/>
                <a:gd name="T73" fmla="*/ 1 h 192"/>
                <a:gd name="T74" fmla="*/ 1 w 141"/>
                <a:gd name="T75" fmla="*/ 0 h 192"/>
                <a:gd name="T76" fmla="*/ 1 w 141"/>
                <a:gd name="T77" fmla="*/ 1 h 192"/>
                <a:gd name="T78" fmla="*/ 1 w 141"/>
                <a:gd name="T79" fmla="*/ 1 h 192"/>
                <a:gd name="T80" fmla="*/ 1 w 141"/>
                <a:gd name="T81" fmla="*/ 1 h 192"/>
                <a:gd name="T82" fmla="*/ 1 w 141"/>
                <a:gd name="T83" fmla="*/ 2 h 192"/>
                <a:gd name="T84" fmla="*/ 1 w 141"/>
                <a:gd name="T85" fmla="*/ 2 h 1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41"/>
                <a:gd name="T130" fmla="*/ 0 h 192"/>
                <a:gd name="T131" fmla="*/ 141 w 141"/>
                <a:gd name="T132" fmla="*/ 192 h 19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41" h="192">
                  <a:moveTo>
                    <a:pt x="70" y="157"/>
                  </a:moveTo>
                  <a:lnTo>
                    <a:pt x="70" y="159"/>
                  </a:lnTo>
                  <a:lnTo>
                    <a:pt x="68" y="161"/>
                  </a:lnTo>
                  <a:lnTo>
                    <a:pt x="68" y="163"/>
                  </a:lnTo>
                  <a:lnTo>
                    <a:pt x="70" y="163"/>
                  </a:lnTo>
                  <a:lnTo>
                    <a:pt x="79" y="163"/>
                  </a:lnTo>
                  <a:lnTo>
                    <a:pt x="91" y="157"/>
                  </a:lnTo>
                  <a:lnTo>
                    <a:pt x="105" y="151"/>
                  </a:lnTo>
                  <a:lnTo>
                    <a:pt x="118" y="145"/>
                  </a:lnTo>
                  <a:lnTo>
                    <a:pt x="126" y="139"/>
                  </a:lnTo>
                  <a:lnTo>
                    <a:pt x="130" y="134"/>
                  </a:lnTo>
                  <a:lnTo>
                    <a:pt x="132" y="130"/>
                  </a:lnTo>
                  <a:lnTo>
                    <a:pt x="130" y="130"/>
                  </a:lnTo>
                  <a:lnTo>
                    <a:pt x="124" y="134"/>
                  </a:lnTo>
                  <a:lnTo>
                    <a:pt x="118" y="138"/>
                  </a:lnTo>
                  <a:lnTo>
                    <a:pt x="110" y="141"/>
                  </a:lnTo>
                  <a:lnTo>
                    <a:pt x="99" y="149"/>
                  </a:lnTo>
                  <a:lnTo>
                    <a:pt x="91" y="151"/>
                  </a:lnTo>
                  <a:lnTo>
                    <a:pt x="83" y="153"/>
                  </a:lnTo>
                  <a:lnTo>
                    <a:pt x="76" y="155"/>
                  </a:lnTo>
                  <a:lnTo>
                    <a:pt x="70" y="157"/>
                  </a:lnTo>
                  <a:close/>
                  <a:moveTo>
                    <a:pt x="29" y="25"/>
                  </a:moveTo>
                  <a:lnTo>
                    <a:pt x="29" y="25"/>
                  </a:lnTo>
                  <a:lnTo>
                    <a:pt x="31" y="25"/>
                  </a:lnTo>
                  <a:lnTo>
                    <a:pt x="45" y="19"/>
                  </a:lnTo>
                  <a:lnTo>
                    <a:pt x="56" y="21"/>
                  </a:lnTo>
                  <a:lnTo>
                    <a:pt x="66" y="29"/>
                  </a:lnTo>
                  <a:lnTo>
                    <a:pt x="76" y="41"/>
                  </a:lnTo>
                  <a:lnTo>
                    <a:pt x="77" y="50"/>
                  </a:lnTo>
                  <a:lnTo>
                    <a:pt x="79" y="62"/>
                  </a:lnTo>
                  <a:lnTo>
                    <a:pt x="77" y="75"/>
                  </a:lnTo>
                  <a:lnTo>
                    <a:pt x="76" y="95"/>
                  </a:lnTo>
                  <a:lnTo>
                    <a:pt x="77" y="95"/>
                  </a:lnTo>
                  <a:lnTo>
                    <a:pt x="79" y="75"/>
                  </a:lnTo>
                  <a:lnTo>
                    <a:pt x="83" y="60"/>
                  </a:lnTo>
                  <a:lnTo>
                    <a:pt x="79" y="46"/>
                  </a:lnTo>
                  <a:lnTo>
                    <a:pt x="77" y="35"/>
                  </a:lnTo>
                  <a:lnTo>
                    <a:pt x="72" y="23"/>
                  </a:lnTo>
                  <a:lnTo>
                    <a:pt x="62" y="17"/>
                  </a:lnTo>
                  <a:lnTo>
                    <a:pt x="50" y="13"/>
                  </a:lnTo>
                  <a:lnTo>
                    <a:pt x="41" y="17"/>
                  </a:lnTo>
                  <a:lnTo>
                    <a:pt x="37" y="17"/>
                  </a:lnTo>
                  <a:lnTo>
                    <a:pt x="35" y="19"/>
                  </a:lnTo>
                  <a:lnTo>
                    <a:pt x="31" y="21"/>
                  </a:lnTo>
                  <a:lnTo>
                    <a:pt x="29" y="25"/>
                  </a:lnTo>
                  <a:close/>
                  <a:moveTo>
                    <a:pt x="79" y="149"/>
                  </a:moveTo>
                  <a:lnTo>
                    <a:pt x="107" y="138"/>
                  </a:lnTo>
                  <a:lnTo>
                    <a:pt x="112" y="134"/>
                  </a:lnTo>
                  <a:lnTo>
                    <a:pt x="120" y="130"/>
                  </a:lnTo>
                  <a:lnTo>
                    <a:pt x="124" y="126"/>
                  </a:lnTo>
                  <a:lnTo>
                    <a:pt x="130" y="122"/>
                  </a:lnTo>
                  <a:lnTo>
                    <a:pt x="130" y="116"/>
                  </a:lnTo>
                  <a:lnTo>
                    <a:pt x="132" y="110"/>
                  </a:lnTo>
                  <a:lnTo>
                    <a:pt x="134" y="106"/>
                  </a:lnTo>
                  <a:lnTo>
                    <a:pt x="138" y="105"/>
                  </a:lnTo>
                  <a:lnTo>
                    <a:pt x="138" y="103"/>
                  </a:lnTo>
                  <a:lnTo>
                    <a:pt x="140" y="105"/>
                  </a:lnTo>
                  <a:lnTo>
                    <a:pt x="141" y="105"/>
                  </a:lnTo>
                  <a:lnTo>
                    <a:pt x="141" y="106"/>
                  </a:lnTo>
                  <a:lnTo>
                    <a:pt x="141" y="110"/>
                  </a:lnTo>
                  <a:lnTo>
                    <a:pt x="141" y="112"/>
                  </a:lnTo>
                  <a:lnTo>
                    <a:pt x="141" y="116"/>
                  </a:lnTo>
                  <a:lnTo>
                    <a:pt x="141" y="139"/>
                  </a:lnTo>
                  <a:lnTo>
                    <a:pt x="140" y="147"/>
                  </a:lnTo>
                  <a:lnTo>
                    <a:pt x="140" y="151"/>
                  </a:lnTo>
                  <a:lnTo>
                    <a:pt x="134" y="155"/>
                  </a:lnTo>
                  <a:lnTo>
                    <a:pt x="130" y="159"/>
                  </a:lnTo>
                  <a:lnTo>
                    <a:pt x="124" y="159"/>
                  </a:lnTo>
                  <a:lnTo>
                    <a:pt x="120" y="161"/>
                  </a:lnTo>
                  <a:lnTo>
                    <a:pt x="112" y="163"/>
                  </a:lnTo>
                  <a:lnTo>
                    <a:pt x="103" y="167"/>
                  </a:lnTo>
                  <a:lnTo>
                    <a:pt x="83" y="174"/>
                  </a:lnTo>
                  <a:lnTo>
                    <a:pt x="68" y="180"/>
                  </a:lnTo>
                  <a:lnTo>
                    <a:pt x="60" y="184"/>
                  </a:lnTo>
                  <a:lnTo>
                    <a:pt x="56" y="190"/>
                  </a:lnTo>
                  <a:lnTo>
                    <a:pt x="54" y="190"/>
                  </a:lnTo>
                  <a:lnTo>
                    <a:pt x="54" y="192"/>
                  </a:lnTo>
                  <a:lnTo>
                    <a:pt x="52" y="192"/>
                  </a:lnTo>
                  <a:lnTo>
                    <a:pt x="50" y="192"/>
                  </a:lnTo>
                  <a:lnTo>
                    <a:pt x="48" y="188"/>
                  </a:lnTo>
                  <a:lnTo>
                    <a:pt x="48" y="186"/>
                  </a:lnTo>
                  <a:lnTo>
                    <a:pt x="46" y="182"/>
                  </a:lnTo>
                  <a:lnTo>
                    <a:pt x="48" y="178"/>
                  </a:lnTo>
                  <a:lnTo>
                    <a:pt x="48" y="170"/>
                  </a:lnTo>
                  <a:lnTo>
                    <a:pt x="50" y="170"/>
                  </a:lnTo>
                  <a:lnTo>
                    <a:pt x="62" y="139"/>
                  </a:lnTo>
                  <a:lnTo>
                    <a:pt x="64" y="122"/>
                  </a:lnTo>
                  <a:lnTo>
                    <a:pt x="68" y="106"/>
                  </a:lnTo>
                  <a:lnTo>
                    <a:pt x="70" y="91"/>
                  </a:lnTo>
                  <a:lnTo>
                    <a:pt x="72" y="81"/>
                  </a:lnTo>
                  <a:lnTo>
                    <a:pt x="70" y="70"/>
                  </a:lnTo>
                  <a:lnTo>
                    <a:pt x="70" y="60"/>
                  </a:lnTo>
                  <a:lnTo>
                    <a:pt x="70" y="50"/>
                  </a:lnTo>
                  <a:lnTo>
                    <a:pt x="70" y="43"/>
                  </a:lnTo>
                  <a:lnTo>
                    <a:pt x="64" y="31"/>
                  </a:lnTo>
                  <a:lnTo>
                    <a:pt x="54" y="27"/>
                  </a:lnTo>
                  <a:lnTo>
                    <a:pt x="43" y="25"/>
                  </a:lnTo>
                  <a:lnTo>
                    <a:pt x="31" y="29"/>
                  </a:lnTo>
                  <a:lnTo>
                    <a:pt x="19" y="35"/>
                  </a:lnTo>
                  <a:lnTo>
                    <a:pt x="10" y="46"/>
                  </a:lnTo>
                  <a:lnTo>
                    <a:pt x="6" y="56"/>
                  </a:lnTo>
                  <a:lnTo>
                    <a:pt x="2" y="60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2" y="41"/>
                  </a:lnTo>
                  <a:lnTo>
                    <a:pt x="6" y="35"/>
                  </a:lnTo>
                  <a:lnTo>
                    <a:pt x="12" y="23"/>
                  </a:lnTo>
                  <a:lnTo>
                    <a:pt x="17" y="17"/>
                  </a:lnTo>
                  <a:lnTo>
                    <a:pt x="25" y="10"/>
                  </a:lnTo>
                  <a:lnTo>
                    <a:pt x="35" y="6"/>
                  </a:lnTo>
                  <a:lnTo>
                    <a:pt x="52" y="0"/>
                  </a:lnTo>
                  <a:lnTo>
                    <a:pt x="70" y="4"/>
                  </a:lnTo>
                  <a:lnTo>
                    <a:pt x="81" y="10"/>
                  </a:lnTo>
                  <a:lnTo>
                    <a:pt x="91" y="25"/>
                  </a:lnTo>
                  <a:lnTo>
                    <a:pt x="93" y="35"/>
                  </a:lnTo>
                  <a:lnTo>
                    <a:pt x="93" y="52"/>
                  </a:lnTo>
                  <a:lnTo>
                    <a:pt x="91" y="58"/>
                  </a:lnTo>
                  <a:lnTo>
                    <a:pt x="91" y="70"/>
                  </a:lnTo>
                  <a:lnTo>
                    <a:pt x="87" y="81"/>
                  </a:lnTo>
                  <a:lnTo>
                    <a:pt x="83" y="101"/>
                  </a:lnTo>
                  <a:lnTo>
                    <a:pt x="79" y="108"/>
                  </a:lnTo>
                  <a:lnTo>
                    <a:pt x="76" y="124"/>
                  </a:lnTo>
                  <a:lnTo>
                    <a:pt x="70" y="139"/>
                  </a:lnTo>
                  <a:lnTo>
                    <a:pt x="70" y="149"/>
                  </a:lnTo>
                  <a:lnTo>
                    <a:pt x="72" y="151"/>
                  </a:lnTo>
                  <a:lnTo>
                    <a:pt x="76" y="149"/>
                  </a:lnTo>
                  <a:lnTo>
                    <a:pt x="79" y="149"/>
                  </a:lnTo>
                  <a:close/>
                </a:path>
              </a:pathLst>
            </a:custGeom>
            <a:solidFill>
              <a:srgbClr val="7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505" name="Freeform 86"/>
            <p:cNvSpPr>
              <a:spLocks noEditPoints="1"/>
            </p:cNvSpPr>
            <p:nvPr/>
          </p:nvSpPr>
          <p:spPr bwMode="auto">
            <a:xfrm>
              <a:off x="3412" y="2681"/>
              <a:ext cx="65" cy="89"/>
            </a:xfrm>
            <a:custGeom>
              <a:avLst/>
              <a:gdLst>
                <a:gd name="T0" fmla="*/ 1 w 130"/>
                <a:gd name="T1" fmla="*/ 1 h 176"/>
                <a:gd name="T2" fmla="*/ 1 w 130"/>
                <a:gd name="T3" fmla="*/ 1 h 176"/>
                <a:gd name="T4" fmla="*/ 1 w 130"/>
                <a:gd name="T5" fmla="*/ 1 h 176"/>
                <a:gd name="T6" fmla="*/ 1 w 130"/>
                <a:gd name="T7" fmla="*/ 1 h 176"/>
                <a:gd name="T8" fmla="*/ 1 w 130"/>
                <a:gd name="T9" fmla="*/ 1 h 176"/>
                <a:gd name="T10" fmla="*/ 1 w 130"/>
                <a:gd name="T11" fmla="*/ 1 h 176"/>
                <a:gd name="T12" fmla="*/ 1 w 130"/>
                <a:gd name="T13" fmla="*/ 1 h 176"/>
                <a:gd name="T14" fmla="*/ 1 w 130"/>
                <a:gd name="T15" fmla="*/ 1 h 176"/>
                <a:gd name="T16" fmla="*/ 1 w 130"/>
                <a:gd name="T17" fmla="*/ 1 h 176"/>
                <a:gd name="T18" fmla="*/ 1 w 130"/>
                <a:gd name="T19" fmla="*/ 1 h 176"/>
                <a:gd name="T20" fmla="*/ 1 w 130"/>
                <a:gd name="T21" fmla="*/ 1 h 176"/>
                <a:gd name="T22" fmla="*/ 1 w 130"/>
                <a:gd name="T23" fmla="*/ 1 h 176"/>
                <a:gd name="T24" fmla="*/ 1 w 130"/>
                <a:gd name="T25" fmla="*/ 1 h 176"/>
                <a:gd name="T26" fmla="*/ 1 w 130"/>
                <a:gd name="T27" fmla="*/ 1 h 176"/>
                <a:gd name="T28" fmla="*/ 1 w 130"/>
                <a:gd name="T29" fmla="*/ 1 h 176"/>
                <a:gd name="T30" fmla="*/ 1 w 130"/>
                <a:gd name="T31" fmla="*/ 1 h 176"/>
                <a:gd name="T32" fmla="*/ 1 w 130"/>
                <a:gd name="T33" fmla="*/ 2 h 176"/>
                <a:gd name="T34" fmla="*/ 1 w 130"/>
                <a:gd name="T35" fmla="*/ 2 h 176"/>
                <a:gd name="T36" fmla="*/ 1 w 130"/>
                <a:gd name="T37" fmla="*/ 2 h 176"/>
                <a:gd name="T38" fmla="*/ 1 w 130"/>
                <a:gd name="T39" fmla="*/ 2 h 176"/>
                <a:gd name="T40" fmla="*/ 1 w 130"/>
                <a:gd name="T41" fmla="*/ 2 h 176"/>
                <a:gd name="T42" fmla="*/ 1 w 130"/>
                <a:gd name="T43" fmla="*/ 2 h 176"/>
                <a:gd name="T44" fmla="*/ 1 w 130"/>
                <a:gd name="T45" fmla="*/ 2 h 176"/>
                <a:gd name="T46" fmla="*/ 1 w 130"/>
                <a:gd name="T47" fmla="*/ 1 h 176"/>
                <a:gd name="T48" fmla="*/ 1 w 130"/>
                <a:gd name="T49" fmla="*/ 1 h 176"/>
                <a:gd name="T50" fmla="*/ 1 w 130"/>
                <a:gd name="T51" fmla="*/ 1 h 176"/>
                <a:gd name="T52" fmla="*/ 1 w 130"/>
                <a:gd name="T53" fmla="*/ 1 h 176"/>
                <a:gd name="T54" fmla="*/ 1 w 130"/>
                <a:gd name="T55" fmla="*/ 1 h 176"/>
                <a:gd name="T56" fmla="*/ 1 w 130"/>
                <a:gd name="T57" fmla="*/ 1 h 176"/>
                <a:gd name="T58" fmla="*/ 1 w 130"/>
                <a:gd name="T59" fmla="*/ 1 h 176"/>
                <a:gd name="T60" fmla="*/ 1 w 130"/>
                <a:gd name="T61" fmla="*/ 1 h 176"/>
                <a:gd name="T62" fmla="*/ 1 w 130"/>
                <a:gd name="T63" fmla="*/ 1 h 176"/>
                <a:gd name="T64" fmla="*/ 1 w 130"/>
                <a:gd name="T65" fmla="*/ 1 h 176"/>
                <a:gd name="T66" fmla="*/ 1 w 130"/>
                <a:gd name="T67" fmla="*/ 1 h 176"/>
                <a:gd name="T68" fmla="*/ 1 w 130"/>
                <a:gd name="T69" fmla="*/ 2 h 176"/>
                <a:gd name="T70" fmla="*/ 1 w 130"/>
                <a:gd name="T71" fmla="*/ 2 h 176"/>
                <a:gd name="T72" fmla="*/ 1 w 130"/>
                <a:gd name="T73" fmla="*/ 2 h 176"/>
                <a:gd name="T74" fmla="*/ 1 w 130"/>
                <a:gd name="T75" fmla="*/ 2 h 176"/>
                <a:gd name="T76" fmla="*/ 1 w 130"/>
                <a:gd name="T77" fmla="*/ 1 h 176"/>
                <a:gd name="T78" fmla="*/ 1 w 130"/>
                <a:gd name="T79" fmla="*/ 1 h 176"/>
                <a:gd name="T80" fmla="*/ 1 w 130"/>
                <a:gd name="T81" fmla="*/ 1 h 176"/>
                <a:gd name="T82" fmla="*/ 0 w 130"/>
                <a:gd name="T83" fmla="*/ 1 h 176"/>
                <a:gd name="T84" fmla="*/ 1 w 130"/>
                <a:gd name="T85" fmla="*/ 1 h 176"/>
                <a:gd name="T86" fmla="*/ 1 w 130"/>
                <a:gd name="T87" fmla="*/ 1 h 176"/>
                <a:gd name="T88" fmla="*/ 1 w 130"/>
                <a:gd name="T89" fmla="*/ 1 h 176"/>
                <a:gd name="T90" fmla="*/ 1 w 130"/>
                <a:gd name="T91" fmla="*/ 0 h 176"/>
                <a:gd name="T92" fmla="*/ 1 w 130"/>
                <a:gd name="T93" fmla="*/ 1 h 176"/>
                <a:gd name="T94" fmla="*/ 1 w 130"/>
                <a:gd name="T95" fmla="*/ 1 h 176"/>
                <a:gd name="T96" fmla="*/ 1 w 130"/>
                <a:gd name="T97" fmla="*/ 1 h 176"/>
                <a:gd name="T98" fmla="*/ 1 w 130"/>
                <a:gd name="T99" fmla="*/ 1 h 176"/>
                <a:gd name="T100" fmla="*/ 1 w 130"/>
                <a:gd name="T101" fmla="*/ 1 h 176"/>
                <a:gd name="T102" fmla="*/ 1 w 130"/>
                <a:gd name="T103" fmla="*/ 2 h 176"/>
                <a:gd name="T104" fmla="*/ 1 w 130"/>
                <a:gd name="T105" fmla="*/ 2 h 176"/>
                <a:gd name="T106" fmla="*/ 1 w 130"/>
                <a:gd name="T107" fmla="*/ 2 h 176"/>
                <a:gd name="T108" fmla="*/ 1 w 130"/>
                <a:gd name="T109" fmla="*/ 2 h 176"/>
                <a:gd name="T110" fmla="*/ 1 w 130"/>
                <a:gd name="T111" fmla="*/ 2 h 176"/>
                <a:gd name="T112" fmla="*/ 1 w 130"/>
                <a:gd name="T113" fmla="*/ 1 h 17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"/>
                <a:gd name="T172" fmla="*/ 0 h 176"/>
                <a:gd name="T173" fmla="*/ 130 w 130"/>
                <a:gd name="T174" fmla="*/ 176 h 17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" h="176">
                  <a:moveTo>
                    <a:pt x="35" y="13"/>
                  </a:moveTo>
                  <a:lnTo>
                    <a:pt x="35" y="13"/>
                  </a:lnTo>
                  <a:lnTo>
                    <a:pt x="44" y="13"/>
                  </a:lnTo>
                  <a:lnTo>
                    <a:pt x="56" y="17"/>
                  </a:lnTo>
                  <a:lnTo>
                    <a:pt x="68" y="23"/>
                  </a:lnTo>
                  <a:lnTo>
                    <a:pt x="81" y="34"/>
                  </a:lnTo>
                  <a:lnTo>
                    <a:pt x="91" y="46"/>
                  </a:lnTo>
                  <a:lnTo>
                    <a:pt x="101" y="60"/>
                  </a:lnTo>
                  <a:lnTo>
                    <a:pt x="108" y="71"/>
                  </a:lnTo>
                  <a:lnTo>
                    <a:pt x="116" y="89"/>
                  </a:lnTo>
                  <a:lnTo>
                    <a:pt x="116" y="91"/>
                  </a:lnTo>
                  <a:lnTo>
                    <a:pt x="116" y="93"/>
                  </a:lnTo>
                  <a:lnTo>
                    <a:pt x="118" y="95"/>
                  </a:lnTo>
                  <a:lnTo>
                    <a:pt x="122" y="102"/>
                  </a:lnTo>
                  <a:lnTo>
                    <a:pt x="120" y="95"/>
                  </a:lnTo>
                  <a:lnTo>
                    <a:pt x="118" y="87"/>
                  </a:lnTo>
                  <a:lnTo>
                    <a:pt x="116" y="81"/>
                  </a:lnTo>
                  <a:lnTo>
                    <a:pt x="114" y="75"/>
                  </a:lnTo>
                  <a:lnTo>
                    <a:pt x="106" y="58"/>
                  </a:lnTo>
                  <a:lnTo>
                    <a:pt x="99" y="46"/>
                  </a:lnTo>
                  <a:lnTo>
                    <a:pt x="89" y="34"/>
                  </a:lnTo>
                  <a:lnTo>
                    <a:pt x="79" y="25"/>
                  </a:lnTo>
                  <a:lnTo>
                    <a:pt x="68" y="17"/>
                  </a:lnTo>
                  <a:lnTo>
                    <a:pt x="56" y="13"/>
                  </a:lnTo>
                  <a:lnTo>
                    <a:pt x="44" y="11"/>
                  </a:lnTo>
                  <a:lnTo>
                    <a:pt x="35" y="13"/>
                  </a:lnTo>
                  <a:close/>
                  <a:moveTo>
                    <a:pt x="6" y="67"/>
                  </a:moveTo>
                  <a:lnTo>
                    <a:pt x="4" y="67"/>
                  </a:lnTo>
                  <a:lnTo>
                    <a:pt x="4" y="77"/>
                  </a:lnTo>
                  <a:lnTo>
                    <a:pt x="6" y="89"/>
                  </a:lnTo>
                  <a:lnTo>
                    <a:pt x="9" y="102"/>
                  </a:lnTo>
                  <a:lnTo>
                    <a:pt x="17" y="116"/>
                  </a:lnTo>
                  <a:lnTo>
                    <a:pt x="23" y="129"/>
                  </a:lnTo>
                  <a:lnTo>
                    <a:pt x="29" y="141"/>
                  </a:lnTo>
                  <a:lnTo>
                    <a:pt x="37" y="151"/>
                  </a:lnTo>
                  <a:lnTo>
                    <a:pt x="48" y="162"/>
                  </a:lnTo>
                  <a:lnTo>
                    <a:pt x="58" y="166"/>
                  </a:lnTo>
                  <a:lnTo>
                    <a:pt x="68" y="170"/>
                  </a:lnTo>
                  <a:lnTo>
                    <a:pt x="79" y="170"/>
                  </a:lnTo>
                  <a:lnTo>
                    <a:pt x="93" y="170"/>
                  </a:lnTo>
                  <a:lnTo>
                    <a:pt x="79" y="168"/>
                  </a:lnTo>
                  <a:lnTo>
                    <a:pt x="68" y="164"/>
                  </a:lnTo>
                  <a:lnTo>
                    <a:pt x="56" y="159"/>
                  </a:lnTo>
                  <a:lnTo>
                    <a:pt x="48" y="155"/>
                  </a:lnTo>
                  <a:lnTo>
                    <a:pt x="37" y="143"/>
                  </a:lnTo>
                  <a:lnTo>
                    <a:pt x="29" y="131"/>
                  </a:lnTo>
                  <a:lnTo>
                    <a:pt x="23" y="118"/>
                  </a:lnTo>
                  <a:lnTo>
                    <a:pt x="17" y="106"/>
                  </a:lnTo>
                  <a:lnTo>
                    <a:pt x="11" y="97"/>
                  </a:lnTo>
                  <a:lnTo>
                    <a:pt x="7" y="87"/>
                  </a:lnTo>
                  <a:lnTo>
                    <a:pt x="6" y="77"/>
                  </a:lnTo>
                  <a:lnTo>
                    <a:pt x="6" y="67"/>
                  </a:lnTo>
                  <a:close/>
                  <a:moveTo>
                    <a:pt x="114" y="93"/>
                  </a:moveTo>
                  <a:lnTo>
                    <a:pt x="104" y="77"/>
                  </a:lnTo>
                  <a:lnTo>
                    <a:pt x="97" y="62"/>
                  </a:lnTo>
                  <a:lnTo>
                    <a:pt x="85" y="48"/>
                  </a:lnTo>
                  <a:lnTo>
                    <a:pt x="73" y="38"/>
                  </a:lnTo>
                  <a:lnTo>
                    <a:pt x="60" y="27"/>
                  </a:lnTo>
                  <a:lnTo>
                    <a:pt x="48" y="21"/>
                  </a:lnTo>
                  <a:lnTo>
                    <a:pt x="37" y="19"/>
                  </a:lnTo>
                  <a:lnTo>
                    <a:pt x="27" y="21"/>
                  </a:lnTo>
                  <a:lnTo>
                    <a:pt x="17" y="29"/>
                  </a:lnTo>
                  <a:lnTo>
                    <a:pt x="13" y="44"/>
                  </a:lnTo>
                  <a:lnTo>
                    <a:pt x="11" y="50"/>
                  </a:lnTo>
                  <a:lnTo>
                    <a:pt x="13" y="60"/>
                  </a:lnTo>
                  <a:lnTo>
                    <a:pt x="13" y="69"/>
                  </a:lnTo>
                  <a:lnTo>
                    <a:pt x="19" y="81"/>
                  </a:lnTo>
                  <a:lnTo>
                    <a:pt x="27" y="97"/>
                  </a:lnTo>
                  <a:lnTo>
                    <a:pt x="37" y="114"/>
                  </a:lnTo>
                  <a:lnTo>
                    <a:pt x="48" y="128"/>
                  </a:lnTo>
                  <a:lnTo>
                    <a:pt x="60" y="141"/>
                  </a:lnTo>
                  <a:lnTo>
                    <a:pt x="70" y="147"/>
                  </a:lnTo>
                  <a:lnTo>
                    <a:pt x="81" y="153"/>
                  </a:lnTo>
                  <a:lnTo>
                    <a:pt x="91" y="153"/>
                  </a:lnTo>
                  <a:lnTo>
                    <a:pt x="103" y="155"/>
                  </a:lnTo>
                  <a:lnTo>
                    <a:pt x="112" y="143"/>
                  </a:lnTo>
                  <a:lnTo>
                    <a:pt x="118" y="129"/>
                  </a:lnTo>
                  <a:lnTo>
                    <a:pt x="118" y="120"/>
                  </a:lnTo>
                  <a:lnTo>
                    <a:pt x="118" y="112"/>
                  </a:lnTo>
                  <a:lnTo>
                    <a:pt x="116" y="102"/>
                  </a:lnTo>
                  <a:lnTo>
                    <a:pt x="114" y="93"/>
                  </a:lnTo>
                  <a:close/>
                  <a:moveTo>
                    <a:pt x="11" y="122"/>
                  </a:moveTo>
                  <a:lnTo>
                    <a:pt x="4" y="100"/>
                  </a:lnTo>
                  <a:lnTo>
                    <a:pt x="0" y="83"/>
                  </a:lnTo>
                  <a:lnTo>
                    <a:pt x="0" y="64"/>
                  </a:lnTo>
                  <a:lnTo>
                    <a:pt x="4" y="46"/>
                  </a:lnTo>
                  <a:lnTo>
                    <a:pt x="6" y="31"/>
                  </a:lnTo>
                  <a:lnTo>
                    <a:pt x="11" y="19"/>
                  </a:lnTo>
                  <a:lnTo>
                    <a:pt x="21" y="9"/>
                  </a:lnTo>
                  <a:lnTo>
                    <a:pt x="33" y="3"/>
                  </a:lnTo>
                  <a:lnTo>
                    <a:pt x="44" y="0"/>
                  </a:lnTo>
                  <a:lnTo>
                    <a:pt x="56" y="0"/>
                  </a:lnTo>
                  <a:lnTo>
                    <a:pt x="68" y="2"/>
                  </a:lnTo>
                  <a:lnTo>
                    <a:pt x="81" y="9"/>
                  </a:lnTo>
                  <a:lnTo>
                    <a:pt x="93" y="15"/>
                  </a:lnTo>
                  <a:lnTo>
                    <a:pt x="104" y="27"/>
                  </a:lnTo>
                  <a:lnTo>
                    <a:pt x="112" y="38"/>
                  </a:lnTo>
                  <a:lnTo>
                    <a:pt x="122" y="54"/>
                  </a:lnTo>
                  <a:lnTo>
                    <a:pt x="128" y="71"/>
                  </a:lnTo>
                  <a:lnTo>
                    <a:pt x="130" y="89"/>
                  </a:lnTo>
                  <a:lnTo>
                    <a:pt x="130" y="106"/>
                  </a:lnTo>
                  <a:lnTo>
                    <a:pt x="130" y="124"/>
                  </a:lnTo>
                  <a:lnTo>
                    <a:pt x="124" y="141"/>
                  </a:lnTo>
                  <a:lnTo>
                    <a:pt x="118" y="157"/>
                  </a:lnTo>
                  <a:lnTo>
                    <a:pt x="108" y="166"/>
                  </a:lnTo>
                  <a:lnTo>
                    <a:pt x="97" y="172"/>
                  </a:lnTo>
                  <a:lnTo>
                    <a:pt x="83" y="176"/>
                  </a:lnTo>
                  <a:lnTo>
                    <a:pt x="71" y="176"/>
                  </a:lnTo>
                  <a:lnTo>
                    <a:pt x="60" y="172"/>
                  </a:lnTo>
                  <a:lnTo>
                    <a:pt x="48" y="168"/>
                  </a:lnTo>
                  <a:lnTo>
                    <a:pt x="37" y="159"/>
                  </a:lnTo>
                  <a:lnTo>
                    <a:pt x="27" y="149"/>
                  </a:lnTo>
                  <a:lnTo>
                    <a:pt x="17" y="135"/>
                  </a:lnTo>
                  <a:lnTo>
                    <a:pt x="11" y="122"/>
                  </a:lnTo>
                  <a:close/>
                </a:path>
              </a:pathLst>
            </a:custGeom>
            <a:solidFill>
              <a:srgbClr val="7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506" name="Freeform 87"/>
            <p:cNvSpPr>
              <a:spLocks noEditPoints="1"/>
            </p:cNvSpPr>
            <p:nvPr/>
          </p:nvSpPr>
          <p:spPr bwMode="auto">
            <a:xfrm>
              <a:off x="3768" y="2533"/>
              <a:ext cx="71" cy="96"/>
            </a:xfrm>
            <a:custGeom>
              <a:avLst/>
              <a:gdLst>
                <a:gd name="T0" fmla="*/ 0 w 144"/>
                <a:gd name="T1" fmla="*/ 2 h 192"/>
                <a:gd name="T2" fmla="*/ 0 w 144"/>
                <a:gd name="T3" fmla="*/ 2 h 192"/>
                <a:gd name="T4" fmla="*/ 0 w 144"/>
                <a:gd name="T5" fmla="*/ 2 h 192"/>
                <a:gd name="T6" fmla="*/ 0 w 144"/>
                <a:gd name="T7" fmla="*/ 2 h 192"/>
                <a:gd name="T8" fmla="*/ 1 w 144"/>
                <a:gd name="T9" fmla="*/ 2 h 192"/>
                <a:gd name="T10" fmla="*/ 1 w 144"/>
                <a:gd name="T11" fmla="*/ 2 h 192"/>
                <a:gd name="T12" fmla="*/ 0 w 144"/>
                <a:gd name="T13" fmla="*/ 2 h 192"/>
                <a:gd name="T14" fmla="*/ 0 w 144"/>
                <a:gd name="T15" fmla="*/ 2 h 192"/>
                <a:gd name="T16" fmla="*/ 0 w 144"/>
                <a:gd name="T17" fmla="*/ 2 h 192"/>
                <a:gd name="T18" fmla="*/ 0 w 144"/>
                <a:gd name="T19" fmla="*/ 2 h 192"/>
                <a:gd name="T20" fmla="*/ 0 w 144"/>
                <a:gd name="T21" fmla="*/ 1 h 192"/>
                <a:gd name="T22" fmla="*/ 0 w 144"/>
                <a:gd name="T23" fmla="*/ 1 h 192"/>
                <a:gd name="T24" fmla="*/ 0 w 144"/>
                <a:gd name="T25" fmla="*/ 1 h 192"/>
                <a:gd name="T26" fmla="*/ 0 w 144"/>
                <a:gd name="T27" fmla="*/ 1 h 192"/>
                <a:gd name="T28" fmla="*/ 0 w 144"/>
                <a:gd name="T29" fmla="*/ 1 h 192"/>
                <a:gd name="T30" fmla="*/ 0 w 144"/>
                <a:gd name="T31" fmla="*/ 1 h 192"/>
                <a:gd name="T32" fmla="*/ 0 w 144"/>
                <a:gd name="T33" fmla="*/ 1 h 192"/>
                <a:gd name="T34" fmla="*/ 0 w 144"/>
                <a:gd name="T35" fmla="*/ 1 h 192"/>
                <a:gd name="T36" fmla="*/ 0 w 144"/>
                <a:gd name="T37" fmla="*/ 1 h 192"/>
                <a:gd name="T38" fmla="*/ 0 w 144"/>
                <a:gd name="T39" fmla="*/ 1 h 192"/>
                <a:gd name="T40" fmla="*/ 0 w 144"/>
                <a:gd name="T41" fmla="*/ 1 h 192"/>
                <a:gd name="T42" fmla="*/ 0 w 144"/>
                <a:gd name="T43" fmla="*/ 1 h 192"/>
                <a:gd name="T44" fmla="*/ 0 w 144"/>
                <a:gd name="T45" fmla="*/ 2 h 192"/>
                <a:gd name="T46" fmla="*/ 0 w 144"/>
                <a:gd name="T47" fmla="*/ 2 h 192"/>
                <a:gd name="T48" fmla="*/ 0 w 144"/>
                <a:gd name="T49" fmla="*/ 1 h 192"/>
                <a:gd name="T50" fmla="*/ 1 w 144"/>
                <a:gd name="T51" fmla="*/ 1 h 192"/>
                <a:gd name="T52" fmla="*/ 1 w 144"/>
                <a:gd name="T53" fmla="*/ 1 h 192"/>
                <a:gd name="T54" fmla="*/ 1 w 144"/>
                <a:gd name="T55" fmla="*/ 1 h 192"/>
                <a:gd name="T56" fmla="*/ 1 w 144"/>
                <a:gd name="T57" fmla="*/ 1 h 192"/>
                <a:gd name="T58" fmla="*/ 1 w 144"/>
                <a:gd name="T59" fmla="*/ 2 h 192"/>
                <a:gd name="T60" fmla="*/ 1 w 144"/>
                <a:gd name="T61" fmla="*/ 2 h 192"/>
                <a:gd name="T62" fmla="*/ 1 w 144"/>
                <a:gd name="T63" fmla="*/ 2 h 192"/>
                <a:gd name="T64" fmla="*/ 0 w 144"/>
                <a:gd name="T65" fmla="*/ 2 h 192"/>
                <a:gd name="T66" fmla="*/ 0 w 144"/>
                <a:gd name="T67" fmla="*/ 2 h 192"/>
                <a:gd name="T68" fmla="*/ 0 w 144"/>
                <a:gd name="T69" fmla="*/ 2 h 192"/>
                <a:gd name="T70" fmla="*/ 0 w 144"/>
                <a:gd name="T71" fmla="*/ 2 h 192"/>
                <a:gd name="T72" fmla="*/ 0 w 144"/>
                <a:gd name="T73" fmla="*/ 2 h 192"/>
                <a:gd name="T74" fmla="*/ 0 w 144"/>
                <a:gd name="T75" fmla="*/ 2 h 192"/>
                <a:gd name="T76" fmla="*/ 0 w 144"/>
                <a:gd name="T77" fmla="*/ 2 h 192"/>
                <a:gd name="T78" fmla="*/ 0 w 144"/>
                <a:gd name="T79" fmla="*/ 2 h 192"/>
                <a:gd name="T80" fmla="*/ 0 w 144"/>
                <a:gd name="T81" fmla="*/ 1 h 192"/>
                <a:gd name="T82" fmla="*/ 0 w 144"/>
                <a:gd name="T83" fmla="*/ 1 h 192"/>
                <a:gd name="T84" fmla="*/ 0 w 144"/>
                <a:gd name="T85" fmla="*/ 1 h 192"/>
                <a:gd name="T86" fmla="*/ 0 w 144"/>
                <a:gd name="T87" fmla="*/ 1 h 192"/>
                <a:gd name="T88" fmla="*/ 0 w 144"/>
                <a:gd name="T89" fmla="*/ 1 h 192"/>
                <a:gd name="T90" fmla="*/ 0 w 144"/>
                <a:gd name="T91" fmla="*/ 1 h 192"/>
                <a:gd name="T92" fmla="*/ 0 w 144"/>
                <a:gd name="T93" fmla="*/ 1 h 192"/>
                <a:gd name="T94" fmla="*/ 0 w 144"/>
                <a:gd name="T95" fmla="*/ 1 h 192"/>
                <a:gd name="T96" fmla="*/ 0 w 144"/>
                <a:gd name="T97" fmla="*/ 1 h 192"/>
                <a:gd name="T98" fmla="*/ 0 w 144"/>
                <a:gd name="T99" fmla="*/ 1 h 192"/>
                <a:gd name="T100" fmla="*/ 0 w 144"/>
                <a:gd name="T101" fmla="*/ 1 h 192"/>
                <a:gd name="T102" fmla="*/ 0 w 144"/>
                <a:gd name="T103" fmla="*/ 1 h 192"/>
                <a:gd name="T104" fmla="*/ 0 w 144"/>
                <a:gd name="T105" fmla="*/ 1 h 192"/>
                <a:gd name="T106" fmla="*/ 0 w 144"/>
                <a:gd name="T107" fmla="*/ 1 h 192"/>
                <a:gd name="T108" fmla="*/ 0 w 144"/>
                <a:gd name="T109" fmla="*/ 1 h 192"/>
                <a:gd name="T110" fmla="*/ 0 w 144"/>
                <a:gd name="T111" fmla="*/ 1 h 192"/>
                <a:gd name="T112" fmla="*/ 0 w 144"/>
                <a:gd name="T113" fmla="*/ 1 h 192"/>
                <a:gd name="T114" fmla="*/ 0 w 144"/>
                <a:gd name="T115" fmla="*/ 1 h 192"/>
                <a:gd name="T116" fmla="*/ 0 w 144"/>
                <a:gd name="T117" fmla="*/ 1 h 192"/>
                <a:gd name="T118" fmla="*/ 0 w 144"/>
                <a:gd name="T119" fmla="*/ 2 h 192"/>
                <a:gd name="T120" fmla="*/ 0 w 144"/>
                <a:gd name="T121" fmla="*/ 2 h 192"/>
                <a:gd name="T122" fmla="*/ 0 w 144"/>
                <a:gd name="T123" fmla="*/ 2 h 19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4"/>
                <a:gd name="T187" fmla="*/ 0 h 192"/>
                <a:gd name="T188" fmla="*/ 144 w 144"/>
                <a:gd name="T189" fmla="*/ 192 h 19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4" h="192">
                  <a:moveTo>
                    <a:pt x="72" y="159"/>
                  </a:moveTo>
                  <a:lnTo>
                    <a:pt x="72" y="163"/>
                  </a:lnTo>
                  <a:lnTo>
                    <a:pt x="72" y="165"/>
                  </a:lnTo>
                  <a:lnTo>
                    <a:pt x="74" y="163"/>
                  </a:lnTo>
                  <a:lnTo>
                    <a:pt x="82" y="163"/>
                  </a:lnTo>
                  <a:lnTo>
                    <a:pt x="94" y="157"/>
                  </a:lnTo>
                  <a:lnTo>
                    <a:pt x="109" y="155"/>
                  </a:lnTo>
                  <a:lnTo>
                    <a:pt x="121" y="147"/>
                  </a:lnTo>
                  <a:lnTo>
                    <a:pt x="128" y="141"/>
                  </a:lnTo>
                  <a:lnTo>
                    <a:pt x="130" y="136"/>
                  </a:lnTo>
                  <a:lnTo>
                    <a:pt x="134" y="130"/>
                  </a:lnTo>
                  <a:lnTo>
                    <a:pt x="130" y="130"/>
                  </a:lnTo>
                  <a:lnTo>
                    <a:pt x="127" y="136"/>
                  </a:lnTo>
                  <a:lnTo>
                    <a:pt x="123" y="141"/>
                  </a:lnTo>
                  <a:lnTo>
                    <a:pt x="113" y="143"/>
                  </a:lnTo>
                  <a:lnTo>
                    <a:pt x="101" y="149"/>
                  </a:lnTo>
                  <a:lnTo>
                    <a:pt x="92" y="151"/>
                  </a:lnTo>
                  <a:lnTo>
                    <a:pt x="86" y="155"/>
                  </a:lnTo>
                  <a:lnTo>
                    <a:pt x="78" y="157"/>
                  </a:lnTo>
                  <a:lnTo>
                    <a:pt x="72" y="159"/>
                  </a:lnTo>
                  <a:close/>
                  <a:moveTo>
                    <a:pt x="31" y="25"/>
                  </a:moveTo>
                  <a:lnTo>
                    <a:pt x="31" y="27"/>
                  </a:lnTo>
                  <a:lnTo>
                    <a:pt x="31" y="25"/>
                  </a:lnTo>
                  <a:lnTo>
                    <a:pt x="33" y="25"/>
                  </a:lnTo>
                  <a:lnTo>
                    <a:pt x="35" y="25"/>
                  </a:lnTo>
                  <a:lnTo>
                    <a:pt x="47" y="23"/>
                  </a:lnTo>
                  <a:lnTo>
                    <a:pt x="61" y="25"/>
                  </a:lnTo>
                  <a:lnTo>
                    <a:pt x="70" y="29"/>
                  </a:lnTo>
                  <a:lnTo>
                    <a:pt x="76" y="41"/>
                  </a:lnTo>
                  <a:lnTo>
                    <a:pt x="80" y="50"/>
                  </a:lnTo>
                  <a:lnTo>
                    <a:pt x="82" y="66"/>
                  </a:lnTo>
                  <a:lnTo>
                    <a:pt x="80" y="78"/>
                  </a:lnTo>
                  <a:lnTo>
                    <a:pt x="80" y="95"/>
                  </a:lnTo>
                  <a:lnTo>
                    <a:pt x="84" y="78"/>
                  </a:lnTo>
                  <a:lnTo>
                    <a:pt x="86" y="62"/>
                  </a:lnTo>
                  <a:lnTo>
                    <a:pt x="84" y="48"/>
                  </a:lnTo>
                  <a:lnTo>
                    <a:pt x="82" y="35"/>
                  </a:lnTo>
                  <a:lnTo>
                    <a:pt x="74" y="25"/>
                  </a:lnTo>
                  <a:lnTo>
                    <a:pt x="66" y="17"/>
                  </a:lnTo>
                  <a:lnTo>
                    <a:pt x="53" y="14"/>
                  </a:lnTo>
                  <a:lnTo>
                    <a:pt x="41" y="19"/>
                  </a:lnTo>
                  <a:lnTo>
                    <a:pt x="39" y="19"/>
                  </a:lnTo>
                  <a:lnTo>
                    <a:pt x="35" y="23"/>
                  </a:lnTo>
                  <a:lnTo>
                    <a:pt x="33" y="23"/>
                  </a:lnTo>
                  <a:lnTo>
                    <a:pt x="31" y="25"/>
                  </a:lnTo>
                  <a:close/>
                  <a:moveTo>
                    <a:pt x="82" y="151"/>
                  </a:moveTo>
                  <a:lnTo>
                    <a:pt x="109" y="141"/>
                  </a:lnTo>
                  <a:lnTo>
                    <a:pt x="117" y="136"/>
                  </a:lnTo>
                  <a:lnTo>
                    <a:pt x="123" y="134"/>
                  </a:lnTo>
                  <a:lnTo>
                    <a:pt x="127" y="128"/>
                  </a:lnTo>
                  <a:lnTo>
                    <a:pt x="130" y="124"/>
                  </a:lnTo>
                  <a:lnTo>
                    <a:pt x="132" y="118"/>
                  </a:lnTo>
                  <a:lnTo>
                    <a:pt x="136" y="114"/>
                  </a:lnTo>
                  <a:lnTo>
                    <a:pt x="136" y="107"/>
                  </a:lnTo>
                  <a:lnTo>
                    <a:pt x="142" y="107"/>
                  </a:lnTo>
                  <a:lnTo>
                    <a:pt x="144" y="109"/>
                  </a:lnTo>
                  <a:lnTo>
                    <a:pt x="144" y="110"/>
                  </a:lnTo>
                  <a:lnTo>
                    <a:pt x="144" y="114"/>
                  </a:lnTo>
                  <a:lnTo>
                    <a:pt x="144" y="120"/>
                  </a:lnTo>
                  <a:lnTo>
                    <a:pt x="144" y="143"/>
                  </a:lnTo>
                  <a:lnTo>
                    <a:pt x="142" y="147"/>
                  </a:lnTo>
                  <a:lnTo>
                    <a:pt x="142" y="155"/>
                  </a:lnTo>
                  <a:lnTo>
                    <a:pt x="136" y="157"/>
                  </a:lnTo>
                  <a:lnTo>
                    <a:pt x="130" y="159"/>
                  </a:lnTo>
                  <a:lnTo>
                    <a:pt x="123" y="163"/>
                  </a:lnTo>
                  <a:lnTo>
                    <a:pt x="107" y="171"/>
                  </a:lnTo>
                  <a:lnTo>
                    <a:pt x="86" y="176"/>
                  </a:lnTo>
                  <a:lnTo>
                    <a:pt x="72" y="184"/>
                  </a:lnTo>
                  <a:lnTo>
                    <a:pt x="64" y="184"/>
                  </a:lnTo>
                  <a:lnTo>
                    <a:pt x="59" y="190"/>
                  </a:lnTo>
                  <a:lnTo>
                    <a:pt x="57" y="190"/>
                  </a:lnTo>
                  <a:lnTo>
                    <a:pt x="55" y="192"/>
                  </a:lnTo>
                  <a:lnTo>
                    <a:pt x="53" y="192"/>
                  </a:lnTo>
                  <a:lnTo>
                    <a:pt x="51" y="190"/>
                  </a:lnTo>
                  <a:lnTo>
                    <a:pt x="49" y="190"/>
                  </a:lnTo>
                  <a:lnTo>
                    <a:pt x="49" y="184"/>
                  </a:lnTo>
                  <a:lnTo>
                    <a:pt x="53" y="178"/>
                  </a:lnTo>
                  <a:lnTo>
                    <a:pt x="53" y="174"/>
                  </a:lnTo>
                  <a:lnTo>
                    <a:pt x="55" y="171"/>
                  </a:lnTo>
                  <a:lnTo>
                    <a:pt x="63" y="141"/>
                  </a:lnTo>
                  <a:lnTo>
                    <a:pt x="66" y="122"/>
                  </a:lnTo>
                  <a:lnTo>
                    <a:pt x="70" y="107"/>
                  </a:lnTo>
                  <a:lnTo>
                    <a:pt x="72" y="93"/>
                  </a:lnTo>
                  <a:lnTo>
                    <a:pt x="74" y="81"/>
                  </a:lnTo>
                  <a:lnTo>
                    <a:pt x="74" y="70"/>
                  </a:lnTo>
                  <a:lnTo>
                    <a:pt x="74" y="60"/>
                  </a:lnTo>
                  <a:lnTo>
                    <a:pt x="72" y="50"/>
                  </a:lnTo>
                  <a:lnTo>
                    <a:pt x="72" y="45"/>
                  </a:lnTo>
                  <a:lnTo>
                    <a:pt x="64" y="35"/>
                  </a:lnTo>
                  <a:lnTo>
                    <a:pt x="55" y="31"/>
                  </a:lnTo>
                  <a:lnTo>
                    <a:pt x="43" y="27"/>
                  </a:lnTo>
                  <a:lnTo>
                    <a:pt x="33" y="31"/>
                  </a:lnTo>
                  <a:lnTo>
                    <a:pt x="22" y="37"/>
                  </a:lnTo>
                  <a:lnTo>
                    <a:pt x="14" y="48"/>
                  </a:lnTo>
                  <a:lnTo>
                    <a:pt x="8" y="56"/>
                  </a:lnTo>
                  <a:lnTo>
                    <a:pt x="6" y="60"/>
                  </a:lnTo>
                  <a:lnTo>
                    <a:pt x="4" y="60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0" y="48"/>
                  </a:lnTo>
                  <a:lnTo>
                    <a:pt x="4" y="43"/>
                  </a:lnTo>
                  <a:lnTo>
                    <a:pt x="10" y="35"/>
                  </a:lnTo>
                  <a:lnTo>
                    <a:pt x="14" y="25"/>
                  </a:lnTo>
                  <a:lnTo>
                    <a:pt x="24" y="17"/>
                  </a:lnTo>
                  <a:lnTo>
                    <a:pt x="28" y="12"/>
                  </a:lnTo>
                  <a:lnTo>
                    <a:pt x="39" y="6"/>
                  </a:lnTo>
                  <a:lnTo>
                    <a:pt x="55" y="0"/>
                  </a:lnTo>
                  <a:lnTo>
                    <a:pt x="72" y="4"/>
                  </a:lnTo>
                  <a:lnTo>
                    <a:pt x="84" y="12"/>
                  </a:lnTo>
                  <a:lnTo>
                    <a:pt x="94" y="25"/>
                  </a:lnTo>
                  <a:lnTo>
                    <a:pt x="95" y="37"/>
                  </a:lnTo>
                  <a:lnTo>
                    <a:pt x="95" y="52"/>
                  </a:lnTo>
                  <a:lnTo>
                    <a:pt x="94" y="60"/>
                  </a:lnTo>
                  <a:lnTo>
                    <a:pt x="94" y="72"/>
                  </a:lnTo>
                  <a:lnTo>
                    <a:pt x="90" y="85"/>
                  </a:lnTo>
                  <a:lnTo>
                    <a:pt x="86" y="103"/>
                  </a:lnTo>
                  <a:lnTo>
                    <a:pt x="82" y="110"/>
                  </a:lnTo>
                  <a:lnTo>
                    <a:pt x="80" y="124"/>
                  </a:lnTo>
                  <a:lnTo>
                    <a:pt x="74" y="134"/>
                  </a:lnTo>
                  <a:lnTo>
                    <a:pt x="74" y="141"/>
                  </a:lnTo>
                  <a:lnTo>
                    <a:pt x="72" y="147"/>
                  </a:lnTo>
                  <a:lnTo>
                    <a:pt x="74" y="149"/>
                  </a:lnTo>
                  <a:lnTo>
                    <a:pt x="76" y="151"/>
                  </a:lnTo>
                  <a:lnTo>
                    <a:pt x="78" y="151"/>
                  </a:lnTo>
                  <a:lnTo>
                    <a:pt x="82" y="151"/>
                  </a:lnTo>
                  <a:close/>
                </a:path>
              </a:pathLst>
            </a:custGeom>
            <a:solidFill>
              <a:srgbClr val="7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507" name="Freeform 88"/>
            <p:cNvSpPr>
              <a:spLocks noEditPoints="1"/>
            </p:cNvSpPr>
            <p:nvPr/>
          </p:nvSpPr>
          <p:spPr bwMode="auto">
            <a:xfrm>
              <a:off x="3837" y="2497"/>
              <a:ext cx="61" cy="104"/>
            </a:xfrm>
            <a:custGeom>
              <a:avLst/>
              <a:gdLst>
                <a:gd name="T0" fmla="*/ 1 w 122"/>
                <a:gd name="T1" fmla="*/ 1 h 208"/>
                <a:gd name="T2" fmla="*/ 1 w 122"/>
                <a:gd name="T3" fmla="*/ 1 h 208"/>
                <a:gd name="T4" fmla="*/ 1 w 122"/>
                <a:gd name="T5" fmla="*/ 1 h 208"/>
                <a:gd name="T6" fmla="*/ 1 w 122"/>
                <a:gd name="T7" fmla="*/ 1 h 208"/>
                <a:gd name="T8" fmla="*/ 1 w 122"/>
                <a:gd name="T9" fmla="*/ 2 h 208"/>
                <a:gd name="T10" fmla="*/ 1 w 122"/>
                <a:gd name="T11" fmla="*/ 2 h 208"/>
                <a:gd name="T12" fmla="*/ 1 w 122"/>
                <a:gd name="T13" fmla="*/ 2 h 208"/>
                <a:gd name="T14" fmla="*/ 1 w 122"/>
                <a:gd name="T15" fmla="*/ 2 h 208"/>
                <a:gd name="T16" fmla="*/ 1 w 122"/>
                <a:gd name="T17" fmla="*/ 2 h 208"/>
                <a:gd name="T18" fmla="*/ 1 w 122"/>
                <a:gd name="T19" fmla="*/ 1 h 208"/>
                <a:gd name="T20" fmla="*/ 1 w 122"/>
                <a:gd name="T21" fmla="*/ 1 h 208"/>
                <a:gd name="T22" fmla="*/ 1 w 122"/>
                <a:gd name="T23" fmla="*/ 1 h 208"/>
                <a:gd name="T24" fmla="*/ 1 w 122"/>
                <a:gd name="T25" fmla="*/ 1 h 208"/>
                <a:gd name="T26" fmla="*/ 1 w 122"/>
                <a:gd name="T27" fmla="*/ 1 h 208"/>
                <a:gd name="T28" fmla="*/ 1 w 122"/>
                <a:gd name="T29" fmla="*/ 1 h 208"/>
                <a:gd name="T30" fmla="*/ 1 w 122"/>
                <a:gd name="T31" fmla="*/ 1 h 208"/>
                <a:gd name="T32" fmla="*/ 1 w 122"/>
                <a:gd name="T33" fmla="*/ 1 h 208"/>
                <a:gd name="T34" fmla="*/ 1 w 122"/>
                <a:gd name="T35" fmla="*/ 1 h 208"/>
                <a:gd name="T36" fmla="*/ 1 w 122"/>
                <a:gd name="T37" fmla="*/ 1 h 208"/>
                <a:gd name="T38" fmla="*/ 1 w 122"/>
                <a:gd name="T39" fmla="*/ 1 h 208"/>
                <a:gd name="T40" fmla="*/ 1 w 122"/>
                <a:gd name="T41" fmla="*/ 1 h 208"/>
                <a:gd name="T42" fmla="*/ 1 w 122"/>
                <a:gd name="T43" fmla="*/ 1 h 208"/>
                <a:gd name="T44" fmla="*/ 1 w 122"/>
                <a:gd name="T45" fmla="*/ 1 h 208"/>
                <a:gd name="T46" fmla="*/ 1 w 122"/>
                <a:gd name="T47" fmla="*/ 1 h 208"/>
                <a:gd name="T48" fmla="*/ 1 w 122"/>
                <a:gd name="T49" fmla="*/ 1 h 208"/>
                <a:gd name="T50" fmla="*/ 1 w 122"/>
                <a:gd name="T51" fmla="*/ 1 h 208"/>
                <a:gd name="T52" fmla="*/ 1 w 122"/>
                <a:gd name="T53" fmla="*/ 1 h 208"/>
                <a:gd name="T54" fmla="*/ 1 w 122"/>
                <a:gd name="T55" fmla="*/ 1 h 208"/>
                <a:gd name="T56" fmla="*/ 1 w 122"/>
                <a:gd name="T57" fmla="*/ 1 h 208"/>
                <a:gd name="T58" fmla="*/ 1 w 122"/>
                <a:gd name="T59" fmla="*/ 1 h 208"/>
                <a:gd name="T60" fmla="*/ 1 w 122"/>
                <a:gd name="T61" fmla="*/ 1 h 208"/>
                <a:gd name="T62" fmla="*/ 1 w 122"/>
                <a:gd name="T63" fmla="*/ 1 h 208"/>
                <a:gd name="T64" fmla="*/ 1 w 122"/>
                <a:gd name="T65" fmla="*/ 1 h 208"/>
                <a:gd name="T66" fmla="*/ 1 w 122"/>
                <a:gd name="T67" fmla="*/ 1 h 208"/>
                <a:gd name="T68" fmla="*/ 1 w 122"/>
                <a:gd name="T69" fmla="*/ 1 h 208"/>
                <a:gd name="T70" fmla="*/ 1 w 122"/>
                <a:gd name="T71" fmla="*/ 1 h 208"/>
                <a:gd name="T72" fmla="*/ 1 w 122"/>
                <a:gd name="T73" fmla="*/ 2 h 208"/>
                <a:gd name="T74" fmla="*/ 1 w 122"/>
                <a:gd name="T75" fmla="*/ 2 h 208"/>
                <a:gd name="T76" fmla="*/ 1 w 122"/>
                <a:gd name="T77" fmla="*/ 2 h 208"/>
                <a:gd name="T78" fmla="*/ 1 w 122"/>
                <a:gd name="T79" fmla="*/ 2 h 208"/>
                <a:gd name="T80" fmla="*/ 1 w 122"/>
                <a:gd name="T81" fmla="*/ 2 h 208"/>
                <a:gd name="T82" fmla="*/ 1 w 122"/>
                <a:gd name="T83" fmla="*/ 2 h 208"/>
                <a:gd name="T84" fmla="*/ 1 w 122"/>
                <a:gd name="T85" fmla="*/ 2 h 208"/>
                <a:gd name="T86" fmla="*/ 1 w 122"/>
                <a:gd name="T87" fmla="*/ 2 h 208"/>
                <a:gd name="T88" fmla="*/ 1 w 122"/>
                <a:gd name="T89" fmla="*/ 2 h 208"/>
                <a:gd name="T90" fmla="*/ 1 w 122"/>
                <a:gd name="T91" fmla="*/ 2 h 208"/>
                <a:gd name="T92" fmla="*/ 1 w 122"/>
                <a:gd name="T93" fmla="*/ 2 h 208"/>
                <a:gd name="T94" fmla="*/ 1 w 122"/>
                <a:gd name="T95" fmla="*/ 1 h 208"/>
                <a:gd name="T96" fmla="*/ 1 w 122"/>
                <a:gd name="T97" fmla="*/ 1 h 208"/>
                <a:gd name="T98" fmla="*/ 1 w 122"/>
                <a:gd name="T99" fmla="*/ 1 h 208"/>
                <a:gd name="T100" fmla="*/ 1 w 122"/>
                <a:gd name="T101" fmla="*/ 1 h 208"/>
                <a:gd name="T102" fmla="*/ 1 w 122"/>
                <a:gd name="T103" fmla="*/ 1 h 208"/>
                <a:gd name="T104" fmla="*/ 1 w 122"/>
                <a:gd name="T105" fmla="*/ 1 h 208"/>
                <a:gd name="T106" fmla="*/ 1 w 122"/>
                <a:gd name="T107" fmla="*/ 1 h 208"/>
                <a:gd name="T108" fmla="*/ 0 w 122"/>
                <a:gd name="T109" fmla="*/ 1 h 208"/>
                <a:gd name="T110" fmla="*/ 1 w 122"/>
                <a:gd name="T111" fmla="*/ 1 h 208"/>
                <a:gd name="T112" fmla="*/ 1 w 122"/>
                <a:gd name="T113" fmla="*/ 1 h 208"/>
                <a:gd name="T114" fmla="*/ 1 w 122"/>
                <a:gd name="T115" fmla="*/ 1 h 208"/>
                <a:gd name="T116" fmla="*/ 1 w 122"/>
                <a:gd name="T117" fmla="*/ 1 h 208"/>
                <a:gd name="T118" fmla="*/ 1 w 122"/>
                <a:gd name="T119" fmla="*/ 1 h 208"/>
                <a:gd name="T120" fmla="*/ 1 w 122"/>
                <a:gd name="T121" fmla="*/ 1 h 20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22"/>
                <a:gd name="T184" fmla="*/ 0 h 208"/>
                <a:gd name="T185" fmla="*/ 122 w 122"/>
                <a:gd name="T186" fmla="*/ 208 h 20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22" h="208">
                  <a:moveTo>
                    <a:pt x="27" y="117"/>
                  </a:moveTo>
                  <a:lnTo>
                    <a:pt x="31" y="119"/>
                  </a:lnTo>
                  <a:lnTo>
                    <a:pt x="33" y="115"/>
                  </a:lnTo>
                  <a:lnTo>
                    <a:pt x="39" y="113"/>
                  </a:lnTo>
                  <a:lnTo>
                    <a:pt x="43" y="111"/>
                  </a:lnTo>
                  <a:lnTo>
                    <a:pt x="47" y="111"/>
                  </a:lnTo>
                  <a:lnTo>
                    <a:pt x="64" y="105"/>
                  </a:lnTo>
                  <a:lnTo>
                    <a:pt x="80" y="107"/>
                  </a:lnTo>
                  <a:lnTo>
                    <a:pt x="91" y="115"/>
                  </a:lnTo>
                  <a:lnTo>
                    <a:pt x="103" y="130"/>
                  </a:lnTo>
                  <a:lnTo>
                    <a:pt x="105" y="136"/>
                  </a:lnTo>
                  <a:lnTo>
                    <a:pt x="107" y="148"/>
                  </a:lnTo>
                  <a:lnTo>
                    <a:pt x="103" y="157"/>
                  </a:lnTo>
                  <a:lnTo>
                    <a:pt x="101" y="167"/>
                  </a:lnTo>
                  <a:lnTo>
                    <a:pt x="101" y="169"/>
                  </a:lnTo>
                  <a:lnTo>
                    <a:pt x="107" y="157"/>
                  </a:lnTo>
                  <a:lnTo>
                    <a:pt x="109" y="146"/>
                  </a:lnTo>
                  <a:lnTo>
                    <a:pt x="109" y="132"/>
                  </a:lnTo>
                  <a:lnTo>
                    <a:pt x="107" y="120"/>
                  </a:lnTo>
                  <a:lnTo>
                    <a:pt x="97" y="107"/>
                  </a:lnTo>
                  <a:lnTo>
                    <a:pt x="84" y="99"/>
                  </a:lnTo>
                  <a:lnTo>
                    <a:pt x="66" y="97"/>
                  </a:lnTo>
                  <a:lnTo>
                    <a:pt x="49" y="103"/>
                  </a:lnTo>
                  <a:lnTo>
                    <a:pt x="45" y="105"/>
                  </a:lnTo>
                  <a:lnTo>
                    <a:pt x="39" y="111"/>
                  </a:lnTo>
                  <a:lnTo>
                    <a:pt x="33" y="111"/>
                  </a:lnTo>
                  <a:lnTo>
                    <a:pt x="27" y="117"/>
                  </a:lnTo>
                  <a:close/>
                  <a:moveTo>
                    <a:pt x="18" y="37"/>
                  </a:moveTo>
                  <a:lnTo>
                    <a:pt x="14" y="41"/>
                  </a:lnTo>
                  <a:lnTo>
                    <a:pt x="12" y="41"/>
                  </a:lnTo>
                  <a:lnTo>
                    <a:pt x="10" y="43"/>
                  </a:lnTo>
                  <a:lnTo>
                    <a:pt x="12" y="43"/>
                  </a:lnTo>
                  <a:lnTo>
                    <a:pt x="12" y="45"/>
                  </a:lnTo>
                  <a:lnTo>
                    <a:pt x="14" y="45"/>
                  </a:lnTo>
                  <a:lnTo>
                    <a:pt x="54" y="29"/>
                  </a:lnTo>
                  <a:lnTo>
                    <a:pt x="60" y="25"/>
                  </a:lnTo>
                  <a:lnTo>
                    <a:pt x="62" y="22"/>
                  </a:lnTo>
                  <a:lnTo>
                    <a:pt x="64" y="20"/>
                  </a:lnTo>
                  <a:lnTo>
                    <a:pt x="66" y="14"/>
                  </a:lnTo>
                  <a:lnTo>
                    <a:pt x="62" y="16"/>
                  </a:lnTo>
                  <a:lnTo>
                    <a:pt x="60" y="20"/>
                  </a:lnTo>
                  <a:lnTo>
                    <a:pt x="58" y="20"/>
                  </a:lnTo>
                  <a:lnTo>
                    <a:pt x="54" y="22"/>
                  </a:lnTo>
                  <a:lnTo>
                    <a:pt x="18" y="37"/>
                  </a:lnTo>
                  <a:close/>
                  <a:moveTo>
                    <a:pt x="74" y="8"/>
                  </a:moveTo>
                  <a:lnTo>
                    <a:pt x="74" y="29"/>
                  </a:lnTo>
                  <a:lnTo>
                    <a:pt x="74" y="33"/>
                  </a:lnTo>
                  <a:lnTo>
                    <a:pt x="74" y="35"/>
                  </a:lnTo>
                  <a:lnTo>
                    <a:pt x="70" y="37"/>
                  </a:lnTo>
                  <a:lnTo>
                    <a:pt x="66" y="41"/>
                  </a:lnTo>
                  <a:lnTo>
                    <a:pt x="21" y="58"/>
                  </a:lnTo>
                  <a:lnTo>
                    <a:pt x="20" y="60"/>
                  </a:lnTo>
                  <a:lnTo>
                    <a:pt x="18" y="62"/>
                  </a:lnTo>
                  <a:lnTo>
                    <a:pt x="18" y="66"/>
                  </a:lnTo>
                  <a:lnTo>
                    <a:pt x="18" y="72"/>
                  </a:lnTo>
                  <a:lnTo>
                    <a:pt x="21" y="91"/>
                  </a:lnTo>
                  <a:lnTo>
                    <a:pt x="21" y="93"/>
                  </a:lnTo>
                  <a:lnTo>
                    <a:pt x="21" y="95"/>
                  </a:lnTo>
                  <a:lnTo>
                    <a:pt x="23" y="95"/>
                  </a:lnTo>
                  <a:lnTo>
                    <a:pt x="25" y="97"/>
                  </a:lnTo>
                  <a:lnTo>
                    <a:pt x="27" y="99"/>
                  </a:lnTo>
                  <a:lnTo>
                    <a:pt x="29" y="97"/>
                  </a:lnTo>
                  <a:lnTo>
                    <a:pt x="35" y="95"/>
                  </a:lnTo>
                  <a:lnTo>
                    <a:pt x="43" y="89"/>
                  </a:lnTo>
                  <a:lnTo>
                    <a:pt x="49" y="86"/>
                  </a:lnTo>
                  <a:lnTo>
                    <a:pt x="60" y="82"/>
                  </a:lnTo>
                  <a:lnTo>
                    <a:pt x="72" y="80"/>
                  </a:lnTo>
                  <a:lnTo>
                    <a:pt x="82" y="80"/>
                  </a:lnTo>
                  <a:lnTo>
                    <a:pt x="93" y="84"/>
                  </a:lnTo>
                  <a:lnTo>
                    <a:pt x="107" y="91"/>
                  </a:lnTo>
                  <a:lnTo>
                    <a:pt x="120" y="111"/>
                  </a:lnTo>
                  <a:lnTo>
                    <a:pt x="120" y="122"/>
                  </a:lnTo>
                  <a:lnTo>
                    <a:pt x="122" y="136"/>
                  </a:lnTo>
                  <a:lnTo>
                    <a:pt x="120" y="148"/>
                  </a:lnTo>
                  <a:lnTo>
                    <a:pt x="120" y="161"/>
                  </a:lnTo>
                  <a:lnTo>
                    <a:pt x="111" y="173"/>
                  </a:lnTo>
                  <a:lnTo>
                    <a:pt x="103" y="184"/>
                  </a:lnTo>
                  <a:lnTo>
                    <a:pt x="91" y="192"/>
                  </a:lnTo>
                  <a:lnTo>
                    <a:pt x="80" y="200"/>
                  </a:lnTo>
                  <a:lnTo>
                    <a:pt x="64" y="206"/>
                  </a:lnTo>
                  <a:lnTo>
                    <a:pt x="49" y="208"/>
                  </a:lnTo>
                  <a:lnTo>
                    <a:pt x="39" y="206"/>
                  </a:lnTo>
                  <a:lnTo>
                    <a:pt x="35" y="202"/>
                  </a:lnTo>
                  <a:lnTo>
                    <a:pt x="35" y="200"/>
                  </a:lnTo>
                  <a:lnTo>
                    <a:pt x="37" y="198"/>
                  </a:lnTo>
                  <a:lnTo>
                    <a:pt x="39" y="196"/>
                  </a:lnTo>
                  <a:lnTo>
                    <a:pt x="41" y="196"/>
                  </a:lnTo>
                  <a:lnTo>
                    <a:pt x="49" y="196"/>
                  </a:lnTo>
                  <a:lnTo>
                    <a:pt x="58" y="194"/>
                  </a:lnTo>
                  <a:lnTo>
                    <a:pt x="68" y="192"/>
                  </a:lnTo>
                  <a:lnTo>
                    <a:pt x="85" y="181"/>
                  </a:lnTo>
                  <a:lnTo>
                    <a:pt x="97" y="167"/>
                  </a:lnTo>
                  <a:lnTo>
                    <a:pt x="101" y="150"/>
                  </a:lnTo>
                  <a:lnTo>
                    <a:pt x="97" y="132"/>
                  </a:lnTo>
                  <a:lnTo>
                    <a:pt x="89" y="117"/>
                  </a:lnTo>
                  <a:lnTo>
                    <a:pt x="80" y="111"/>
                  </a:lnTo>
                  <a:lnTo>
                    <a:pt x="62" y="109"/>
                  </a:lnTo>
                  <a:lnTo>
                    <a:pt x="47" y="113"/>
                  </a:lnTo>
                  <a:lnTo>
                    <a:pt x="37" y="117"/>
                  </a:lnTo>
                  <a:lnTo>
                    <a:pt x="31" y="120"/>
                  </a:lnTo>
                  <a:lnTo>
                    <a:pt x="27" y="122"/>
                  </a:lnTo>
                  <a:lnTo>
                    <a:pt x="27" y="124"/>
                  </a:lnTo>
                  <a:lnTo>
                    <a:pt x="23" y="124"/>
                  </a:lnTo>
                  <a:lnTo>
                    <a:pt x="21" y="124"/>
                  </a:lnTo>
                  <a:lnTo>
                    <a:pt x="21" y="122"/>
                  </a:lnTo>
                  <a:lnTo>
                    <a:pt x="21" y="120"/>
                  </a:lnTo>
                  <a:lnTo>
                    <a:pt x="20" y="119"/>
                  </a:lnTo>
                  <a:lnTo>
                    <a:pt x="20" y="117"/>
                  </a:lnTo>
                  <a:lnTo>
                    <a:pt x="4" y="49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4" y="39"/>
                  </a:lnTo>
                  <a:lnTo>
                    <a:pt x="10" y="37"/>
                  </a:lnTo>
                  <a:lnTo>
                    <a:pt x="49" y="20"/>
                  </a:lnTo>
                  <a:lnTo>
                    <a:pt x="58" y="14"/>
                  </a:lnTo>
                  <a:lnTo>
                    <a:pt x="62" y="8"/>
                  </a:lnTo>
                  <a:lnTo>
                    <a:pt x="66" y="2"/>
                  </a:lnTo>
                  <a:lnTo>
                    <a:pt x="68" y="2"/>
                  </a:lnTo>
                  <a:lnTo>
                    <a:pt x="68" y="0"/>
                  </a:lnTo>
                  <a:lnTo>
                    <a:pt x="70" y="2"/>
                  </a:lnTo>
                  <a:lnTo>
                    <a:pt x="72" y="2"/>
                  </a:lnTo>
                  <a:lnTo>
                    <a:pt x="74" y="6"/>
                  </a:lnTo>
                  <a:lnTo>
                    <a:pt x="74" y="8"/>
                  </a:lnTo>
                  <a:close/>
                </a:path>
              </a:pathLst>
            </a:custGeom>
            <a:solidFill>
              <a:srgbClr val="7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59399" name="Picture 28" descr="eda72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0" y="3714752"/>
            <a:ext cx="13335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" name="Прямоугольник 112"/>
          <p:cNvSpPr/>
          <p:nvPr/>
        </p:nvSpPr>
        <p:spPr>
          <a:xfrm>
            <a:off x="0" y="214290"/>
            <a:ext cx="8072494" cy="10001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285720" y="214290"/>
            <a:ext cx="792956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Назовите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предметы,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о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пределите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количество слогов в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словах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4" name="TextBox 113"/>
          <p:cNvSpPr txBox="1">
            <a:spLocks noChangeArrowheads="1"/>
          </p:cNvSpPr>
          <p:nvPr/>
        </p:nvSpPr>
        <p:spPr bwMode="auto">
          <a:xfrm>
            <a:off x="357188" y="5429250"/>
            <a:ext cx="27146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кукуруза</a:t>
            </a:r>
          </a:p>
        </p:txBody>
      </p:sp>
      <p:sp>
        <p:nvSpPr>
          <p:cNvPr id="115" name="TextBox 114"/>
          <p:cNvSpPr txBox="1">
            <a:spLocks noChangeArrowheads="1"/>
          </p:cNvSpPr>
          <p:nvPr/>
        </p:nvSpPr>
        <p:spPr bwMode="auto">
          <a:xfrm>
            <a:off x="357188" y="2857500"/>
            <a:ext cx="2714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линейка</a:t>
            </a:r>
          </a:p>
        </p:txBody>
      </p:sp>
      <p:sp>
        <p:nvSpPr>
          <p:cNvPr id="116" name="TextBox 115"/>
          <p:cNvSpPr txBox="1">
            <a:spLocks noChangeArrowheads="1"/>
          </p:cNvSpPr>
          <p:nvPr/>
        </p:nvSpPr>
        <p:spPr bwMode="auto">
          <a:xfrm>
            <a:off x="3643313" y="3071813"/>
            <a:ext cx="27146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книга</a:t>
            </a:r>
            <a:endParaRPr lang="ru-RU" sz="6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8" name="TextBox 117"/>
          <p:cNvSpPr txBox="1">
            <a:spLocks noChangeArrowheads="1"/>
          </p:cNvSpPr>
          <p:nvPr/>
        </p:nvSpPr>
        <p:spPr bwMode="auto">
          <a:xfrm>
            <a:off x="6143636" y="5786454"/>
            <a:ext cx="27146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дверь</a:t>
            </a:r>
          </a:p>
        </p:txBody>
      </p:sp>
      <p:sp>
        <p:nvSpPr>
          <p:cNvPr id="119" name="TextBox 118"/>
          <p:cNvSpPr txBox="1">
            <a:spLocks noChangeArrowheads="1"/>
          </p:cNvSpPr>
          <p:nvPr/>
        </p:nvSpPr>
        <p:spPr bwMode="auto">
          <a:xfrm>
            <a:off x="4000500" y="5429250"/>
            <a:ext cx="2714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лошадь</a:t>
            </a:r>
          </a:p>
        </p:txBody>
      </p:sp>
      <p:sp>
        <p:nvSpPr>
          <p:cNvPr id="120" name="TextBox 119"/>
          <p:cNvSpPr txBox="1">
            <a:spLocks noChangeArrowheads="1"/>
          </p:cNvSpPr>
          <p:nvPr/>
        </p:nvSpPr>
        <p:spPr bwMode="auto">
          <a:xfrm>
            <a:off x="6429375" y="2786063"/>
            <a:ext cx="27146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петух</a:t>
            </a:r>
          </a:p>
        </p:txBody>
      </p:sp>
      <p:sp>
        <p:nvSpPr>
          <p:cNvPr id="138" name="Дуга 137"/>
          <p:cNvSpPr/>
          <p:nvPr/>
        </p:nvSpPr>
        <p:spPr>
          <a:xfrm rot="10800000" flipV="1">
            <a:off x="1071563" y="2643188"/>
            <a:ext cx="928687" cy="928687"/>
          </a:xfrm>
          <a:prstGeom prst="arc">
            <a:avLst>
              <a:gd name="adj1" fmla="val 1990538"/>
              <a:gd name="adj2" fmla="val 9015758"/>
            </a:avLst>
          </a:prstGeom>
          <a:ln w="698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9" name="Дуга 138"/>
          <p:cNvSpPr/>
          <p:nvPr/>
        </p:nvSpPr>
        <p:spPr>
          <a:xfrm rot="9548457" flipV="1">
            <a:off x="1854200" y="2609850"/>
            <a:ext cx="785813" cy="928688"/>
          </a:xfrm>
          <a:prstGeom prst="arc">
            <a:avLst>
              <a:gd name="adj1" fmla="val 1990538"/>
              <a:gd name="adj2" fmla="val 7243847"/>
            </a:avLst>
          </a:prstGeom>
          <a:ln w="698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0" name="Дуга 139"/>
          <p:cNvSpPr/>
          <p:nvPr/>
        </p:nvSpPr>
        <p:spPr>
          <a:xfrm rot="10800000" flipV="1">
            <a:off x="6429375" y="2643188"/>
            <a:ext cx="857250" cy="928687"/>
          </a:xfrm>
          <a:prstGeom prst="arc">
            <a:avLst>
              <a:gd name="adj1" fmla="val 1990538"/>
              <a:gd name="adj2" fmla="val 9015758"/>
            </a:avLst>
          </a:prstGeom>
          <a:ln w="698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1" name="Дуга 140"/>
          <p:cNvSpPr/>
          <p:nvPr/>
        </p:nvSpPr>
        <p:spPr>
          <a:xfrm rot="10800000" flipV="1">
            <a:off x="7143750" y="2643188"/>
            <a:ext cx="1000125" cy="928687"/>
          </a:xfrm>
          <a:prstGeom prst="arc">
            <a:avLst>
              <a:gd name="adj1" fmla="val 1990538"/>
              <a:gd name="adj2" fmla="val 9015758"/>
            </a:avLst>
          </a:prstGeom>
          <a:ln w="698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2" name="Дуга 141"/>
          <p:cNvSpPr/>
          <p:nvPr/>
        </p:nvSpPr>
        <p:spPr>
          <a:xfrm rot="10800000" flipV="1">
            <a:off x="1000125" y="5715000"/>
            <a:ext cx="571500" cy="500063"/>
          </a:xfrm>
          <a:prstGeom prst="arc">
            <a:avLst>
              <a:gd name="adj1" fmla="val 1990538"/>
              <a:gd name="adj2" fmla="val 9015758"/>
            </a:avLst>
          </a:prstGeom>
          <a:ln w="698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3" name="Дуга 142"/>
          <p:cNvSpPr/>
          <p:nvPr/>
        </p:nvSpPr>
        <p:spPr>
          <a:xfrm rot="10800000" flipV="1">
            <a:off x="2071688" y="5500688"/>
            <a:ext cx="857250" cy="714375"/>
          </a:xfrm>
          <a:prstGeom prst="arc">
            <a:avLst>
              <a:gd name="adj1" fmla="val 1990538"/>
              <a:gd name="adj2" fmla="val 9015758"/>
            </a:avLst>
          </a:prstGeom>
          <a:ln w="698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5" name="Дуга 144"/>
          <p:cNvSpPr/>
          <p:nvPr/>
        </p:nvSpPr>
        <p:spPr>
          <a:xfrm rot="10800000" flipV="1">
            <a:off x="1500188" y="5643563"/>
            <a:ext cx="785812" cy="571500"/>
          </a:xfrm>
          <a:prstGeom prst="arc">
            <a:avLst>
              <a:gd name="adj1" fmla="val 1990538"/>
              <a:gd name="adj2" fmla="val 9015758"/>
            </a:avLst>
          </a:prstGeom>
          <a:ln w="698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6" name="Дуга 145"/>
          <p:cNvSpPr/>
          <p:nvPr/>
        </p:nvSpPr>
        <p:spPr>
          <a:xfrm rot="10800000" flipV="1">
            <a:off x="214313" y="5500688"/>
            <a:ext cx="928687" cy="714375"/>
          </a:xfrm>
          <a:prstGeom prst="arc">
            <a:avLst>
              <a:gd name="adj1" fmla="val 1990538"/>
              <a:gd name="adj2" fmla="val 9015758"/>
            </a:avLst>
          </a:prstGeom>
          <a:ln w="698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7" name="Дуга 146"/>
          <p:cNvSpPr/>
          <p:nvPr/>
        </p:nvSpPr>
        <p:spPr>
          <a:xfrm rot="10800000" flipV="1">
            <a:off x="3929063" y="5214938"/>
            <a:ext cx="785812" cy="928687"/>
          </a:xfrm>
          <a:prstGeom prst="arc">
            <a:avLst>
              <a:gd name="adj1" fmla="val 1990538"/>
              <a:gd name="adj2" fmla="val 9015758"/>
            </a:avLst>
          </a:prstGeom>
          <a:ln w="698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8" name="Дуга 147"/>
          <p:cNvSpPr/>
          <p:nvPr/>
        </p:nvSpPr>
        <p:spPr>
          <a:xfrm rot="10800000" flipV="1">
            <a:off x="4500563" y="5000625"/>
            <a:ext cx="1500187" cy="1143000"/>
          </a:xfrm>
          <a:prstGeom prst="arc">
            <a:avLst>
              <a:gd name="adj1" fmla="val 1990538"/>
              <a:gd name="adj2" fmla="val 9015758"/>
            </a:avLst>
          </a:prstGeom>
          <a:ln w="698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0" name="Дуга 149"/>
          <p:cNvSpPr/>
          <p:nvPr/>
        </p:nvSpPr>
        <p:spPr>
          <a:xfrm rot="10800000" flipV="1">
            <a:off x="3643313" y="2928938"/>
            <a:ext cx="1143000" cy="928687"/>
          </a:xfrm>
          <a:prstGeom prst="arc">
            <a:avLst>
              <a:gd name="adj1" fmla="val 1990538"/>
              <a:gd name="adj2" fmla="val 9015758"/>
            </a:avLst>
          </a:prstGeom>
          <a:ln w="698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1" name="Дуга 150"/>
          <p:cNvSpPr/>
          <p:nvPr/>
        </p:nvSpPr>
        <p:spPr>
          <a:xfrm rot="10800000" flipV="1">
            <a:off x="4643438" y="3143250"/>
            <a:ext cx="642937" cy="714375"/>
          </a:xfrm>
          <a:prstGeom prst="arc">
            <a:avLst>
              <a:gd name="adj1" fmla="val 1990538"/>
              <a:gd name="adj2" fmla="val 9015758"/>
            </a:avLst>
          </a:prstGeom>
          <a:ln w="698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2" name="Дуга 151"/>
          <p:cNvSpPr/>
          <p:nvPr/>
        </p:nvSpPr>
        <p:spPr>
          <a:xfrm rot="10800000" flipV="1">
            <a:off x="6072198" y="5715016"/>
            <a:ext cx="1928812" cy="928687"/>
          </a:xfrm>
          <a:prstGeom prst="arc">
            <a:avLst>
              <a:gd name="adj1" fmla="val 942691"/>
              <a:gd name="adj2" fmla="val 10034852"/>
            </a:avLst>
          </a:prstGeom>
          <a:ln w="698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3" name="Дуга 152"/>
          <p:cNvSpPr/>
          <p:nvPr/>
        </p:nvSpPr>
        <p:spPr>
          <a:xfrm rot="10800000" flipV="1">
            <a:off x="285750" y="3071813"/>
            <a:ext cx="857250" cy="500062"/>
          </a:xfrm>
          <a:prstGeom prst="arc">
            <a:avLst>
              <a:gd name="adj1" fmla="val 770029"/>
              <a:gd name="adj2" fmla="val 10040611"/>
            </a:avLst>
          </a:prstGeom>
          <a:ln w="698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4" grpId="0"/>
      <p:bldP spid="115" grpId="0"/>
      <p:bldP spid="116" grpId="0"/>
      <p:bldP spid="118" grpId="0"/>
      <p:bldP spid="119" grpId="0"/>
      <p:bldP spid="120" grpId="0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5" grpId="0" animBg="1"/>
      <p:bldP spid="146" grpId="0" animBg="1"/>
      <p:bldP spid="147" grpId="0" animBg="1"/>
      <p:bldP spid="148" grpId="0" animBg="1"/>
      <p:bldP spid="150" grpId="0" animBg="1"/>
      <p:bldP spid="151" grpId="0" animBg="1"/>
      <p:bldP spid="152" grpId="0" animBg="1"/>
      <p:bldP spid="15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00100" y="500042"/>
            <a:ext cx="2767104" cy="45089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7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00298" y="500042"/>
            <a:ext cx="2638864" cy="45089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7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00496" y="500042"/>
            <a:ext cx="2829622" cy="45089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7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29388" y="500042"/>
            <a:ext cx="670376" cy="450892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7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</a:p>
        </p:txBody>
      </p:sp>
      <p:sp>
        <p:nvSpPr>
          <p:cNvPr id="52230" name="TextBox 7"/>
          <p:cNvSpPr txBox="1">
            <a:spLocks noChangeArrowheads="1"/>
          </p:cNvSpPr>
          <p:nvPr/>
        </p:nvSpPr>
        <p:spPr bwMode="auto">
          <a:xfrm>
            <a:off x="1643063" y="5143500"/>
            <a:ext cx="6500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428596" y="4500570"/>
            <a:ext cx="7286625" cy="1928812"/>
          </a:xfrm>
          <a:prstGeom prst="horizontalScroll">
            <a:avLst>
              <a:gd name="adj" fmla="val 25000"/>
            </a:avLst>
          </a:prstGeom>
          <a:solidFill>
            <a:schemeClr val="bg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357290" y="5000636"/>
            <a:ext cx="6286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Назови буквы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71472" y="500042"/>
            <a:ext cx="1678665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2143108" y="571480"/>
            <a:ext cx="1484701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3643306" y="500042"/>
            <a:ext cx="1604927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5143504" y="571480"/>
            <a:ext cx="1721945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715140" y="571480"/>
            <a:ext cx="1391727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2071670" y="2428868"/>
            <a:ext cx="1715534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4714876" y="2500306"/>
            <a:ext cx="1484701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6" name="Picture 4" descr="msotw9_temp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 t="22618"/>
          <a:stretch>
            <a:fillRect/>
          </a:stretch>
        </p:blipFill>
        <p:spPr>
          <a:xfrm>
            <a:off x="285720" y="2500306"/>
            <a:ext cx="7647805" cy="39036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Горизонтальный свиток 5"/>
          <p:cNvSpPr/>
          <p:nvPr/>
        </p:nvSpPr>
        <p:spPr>
          <a:xfrm>
            <a:off x="428596" y="214290"/>
            <a:ext cx="7286625" cy="1928812"/>
          </a:xfrm>
          <a:prstGeom prst="horizontalScroll">
            <a:avLst>
              <a:gd name="adj" fmla="val 25000"/>
            </a:avLst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71538" y="857232"/>
            <a:ext cx="6286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 smtClean="0"/>
              <a:t>Прочитай слова</a:t>
            </a:r>
            <a:endParaRPr lang="ru-RU" sz="4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Учебные презентации\презентации по русскому языку и грамоте\обучение чтению\пароходы и паровозы\0c81727bde4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500"/>
            <a:ext cx="914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1" y="-428652"/>
            <a:ext cx="8086753" cy="1571652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/>
              <a:t>соедини прочитанное двигаясь по стрелке!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14942" y="3214686"/>
            <a:ext cx="1904618" cy="11079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ША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1000108"/>
            <a:ext cx="1904618" cy="11079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МА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2357430"/>
            <a:ext cx="1904618" cy="11079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3714752"/>
            <a:ext cx="1904618" cy="11079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5072074"/>
            <a:ext cx="1904618" cy="11079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ДА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2285984" y="1500174"/>
            <a:ext cx="2714625" cy="16430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428860" y="2857496"/>
            <a:ext cx="2643188" cy="78581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428860" y="4214818"/>
            <a:ext cx="250031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2428860" y="4429132"/>
            <a:ext cx="2571750" cy="135731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928926" y="5857892"/>
            <a:ext cx="60007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Что за слова ты прочитал?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857488" y="5715016"/>
            <a:ext cx="5786478" cy="64294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/>
              <a:t>Молодец!</a:t>
            </a:r>
          </a:p>
        </p:txBody>
      </p:sp>
      <p:pic>
        <p:nvPicPr>
          <p:cNvPr id="3075" name="Picture 3" descr="C:\Documents and Settings\Викуля\Рабочий стол\пароходы и паровозы\b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3643314"/>
            <a:ext cx="293370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1" name="Picture 3" descr="C:\Documents and Settings\Викуля\Рабочий стол\пароходы и паровозы\s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05806">
            <a:off x="6074506" y="1206112"/>
            <a:ext cx="162877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Найди лишнее слово</a:t>
            </a:r>
            <a:b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 smtClean="0"/>
              <a:t>(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Быстрое чтение и запись слов, отличающихся одной буквой)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</a:pPr>
            <a:endParaRPr lang="ru-RU" sz="2700" dirty="0" smtClean="0"/>
          </a:p>
          <a:p>
            <a:pPr eaLnBrk="1" hangingPunct="1">
              <a:lnSpc>
                <a:spcPct val="80000"/>
              </a:lnSpc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Шляпа   </a:t>
            </a: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</a:rPr>
              <a:t>шляпа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  шляпы  шляпа</a:t>
            </a:r>
          </a:p>
          <a:p>
            <a:pPr eaLnBrk="1" hangingPunct="1">
              <a:lnSpc>
                <a:spcPct val="80000"/>
              </a:lnSpc>
            </a:pP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Стол  столб   стол   </a:t>
            </a:r>
            <a:r>
              <a:rPr lang="ru-RU" sz="3600" dirty="0" err="1" smtClean="0">
                <a:solidFill>
                  <a:schemeClr val="accent2">
                    <a:lumMod val="50000"/>
                  </a:schemeClr>
                </a:solidFill>
              </a:rPr>
              <a:t>стол</a:t>
            </a:r>
            <a:endParaRPr lang="ru-RU" sz="3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Дом   </a:t>
            </a: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</a:rPr>
              <a:t>дом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   </a:t>
            </a: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</a:rPr>
              <a:t>дом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   ком</a:t>
            </a:r>
          </a:p>
          <a:p>
            <a:pPr eaLnBrk="1" hangingPunct="1">
              <a:lnSpc>
                <a:spcPct val="80000"/>
              </a:lnSpc>
            </a:pP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Галка   палка   </a:t>
            </a:r>
            <a:r>
              <a:rPr lang="ru-RU" sz="3600" dirty="0" err="1" smtClean="0">
                <a:solidFill>
                  <a:schemeClr val="accent2">
                    <a:lumMod val="50000"/>
                  </a:schemeClr>
                </a:solidFill>
              </a:rPr>
              <a:t>палка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   </a:t>
            </a:r>
            <a:r>
              <a:rPr lang="ru-RU" sz="3600" dirty="0" err="1" smtClean="0">
                <a:solidFill>
                  <a:schemeClr val="accent2">
                    <a:lumMod val="50000"/>
                  </a:schemeClr>
                </a:solidFill>
              </a:rPr>
              <a:t>палка</a:t>
            </a:r>
            <a:endParaRPr lang="ru-RU" sz="3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Лапа   </a:t>
            </a: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</a:rPr>
              <a:t>лапа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   </a:t>
            </a: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</a:rPr>
              <a:t>лапа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   липа</a:t>
            </a:r>
          </a:p>
          <a:p>
            <a:pPr eaLnBrk="1" hangingPunct="1">
              <a:lnSpc>
                <a:spcPct val="80000"/>
              </a:lnSpc>
            </a:pP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Попал   пропал    попал   </a:t>
            </a:r>
            <a:r>
              <a:rPr lang="ru-RU" sz="3600" dirty="0" err="1" smtClean="0">
                <a:solidFill>
                  <a:schemeClr val="accent2">
                    <a:lumMod val="50000"/>
                  </a:schemeClr>
                </a:solidFill>
              </a:rPr>
              <a:t>попал</a:t>
            </a:r>
            <a:endParaRPr lang="ru-RU" sz="36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14348" y="1928802"/>
            <a:ext cx="357187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садик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2938" y="2714625"/>
            <a:ext cx="3643312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заморозки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5813" y="3643313"/>
            <a:ext cx="2643187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лётчик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7250" y="357188"/>
            <a:ext cx="7715250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</a:rPr>
              <a:t>Составьте слово, взяв по одному слогу из  данных </a:t>
            </a:r>
            <a:r>
              <a:rPr lang="ru-RU" sz="3200" b="1" dirty="0" smtClean="0">
                <a:solidFill>
                  <a:srgbClr val="002060"/>
                </a:solidFill>
              </a:rPr>
              <a:t>слов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1928802"/>
            <a:ext cx="3643312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rgbClr val="C00000"/>
                </a:solidFill>
              </a:rPr>
              <a:t>са</a:t>
            </a: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дик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2910" y="2714620"/>
            <a:ext cx="3643312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за</a:t>
            </a:r>
            <a:r>
              <a:rPr lang="ru-RU" sz="4800" b="1" dirty="0">
                <a:solidFill>
                  <a:srgbClr val="C00000"/>
                </a:solidFill>
              </a:rPr>
              <a:t>мо</a:t>
            </a: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розки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5786" y="3643314"/>
            <a:ext cx="271462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rgbClr val="C00000"/>
                </a:solidFill>
              </a:rPr>
              <a:t>лёт</a:t>
            </a: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чик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57752" y="2714620"/>
            <a:ext cx="264318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паук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86313" y="1928813"/>
            <a:ext cx="3643312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велосипед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57750" y="3500438"/>
            <a:ext cx="300037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работа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57752" y="2714620"/>
            <a:ext cx="264318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rgbClr val="C00000"/>
                </a:solidFill>
              </a:rPr>
              <a:t>па</a:t>
            </a: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ук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86314" y="1928802"/>
            <a:ext cx="385762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ве</a:t>
            </a:r>
            <a:r>
              <a:rPr lang="ru-RU" sz="4800" b="1" dirty="0">
                <a:solidFill>
                  <a:srgbClr val="C00000"/>
                </a:solidFill>
              </a:rPr>
              <a:t>ло</a:t>
            </a: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сипед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57752" y="3500438"/>
            <a:ext cx="357187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рабо</a:t>
            </a:r>
            <a:r>
              <a:rPr lang="ru-RU" sz="4800" b="1" dirty="0">
                <a:solidFill>
                  <a:srgbClr val="C00000"/>
                </a:solidFill>
              </a:rPr>
              <a:t>та</a:t>
            </a:r>
          </a:p>
        </p:txBody>
      </p:sp>
      <p:pic>
        <p:nvPicPr>
          <p:cNvPr id="19" name="Picture 18" descr="50r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4429132"/>
            <a:ext cx="1714500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9" grpId="0"/>
      <p:bldP spid="10" grpId="0"/>
      <p:bldP spid="11" grpId="0"/>
      <p:bldP spid="12" grpId="0"/>
      <p:bldP spid="12" grpId="1"/>
      <p:bldP spid="13" grpId="0"/>
      <p:bldP spid="13" grpId="1"/>
      <p:bldP spid="14" grpId="0"/>
      <p:bldP spid="14" grpId="1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>
          <a:xfrm>
            <a:off x="785786" y="1857364"/>
            <a:ext cx="6858048" cy="4565659"/>
          </a:xfrm>
          <a:prstGeom prst="round2Same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274320" marR="0" lvl="0" indent="-274320" algn="ctr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" pitchFamily="2" charset="2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КОС*ТЕР</a:t>
            </a:r>
          </a:p>
          <a:p>
            <a:pPr marL="274320" marR="0" lvl="0" indent="-274320" algn="ctr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" pitchFamily="2" charset="2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ПАТ   *  РОН</a:t>
            </a:r>
          </a:p>
          <a:p>
            <a:pPr marL="274320" marR="0" lvl="0" indent="-274320" algn="ctr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" pitchFamily="2" charset="2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     *     КАТ</a:t>
            </a:r>
          </a:p>
          <a:p>
            <a:pPr marL="274320" marR="0" lvl="0" indent="-274320" algn="ctr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" pitchFamily="2" charset="2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ГНЕЗ      *         ДО</a:t>
            </a:r>
          </a:p>
          <a:p>
            <a:pPr marL="274320" marR="0" lvl="0" indent="-274320" algn="ctr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" pitchFamily="2" charset="2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ПАШ       *         ТЕТ</a:t>
            </a:r>
          </a:p>
          <a:p>
            <a:pPr marL="274320" marR="0" lvl="0" indent="-274320" algn="ctr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" pitchFamily="2" charset="2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ЛИ                *           ВЕНЬ</a:t>
            </a:r>
          </a:p>
          <a:p>
            <a:pPr marL="274320" marR="0" lvl="0" indent="-274320" algn="ctr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" pitchFamily="2" charset="2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ЛО                  *             ШАДЬ</a:t>
            </a:r>
          </a:p>
          <a:p>
            <a:pPr marL="274320" marR="0" lvl="0" indent="-274320" algn="ctr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" pitchFamily="2" charset="2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МОР                  *                 КОВЬ</a:t>
            </a:r>
          </a:p>
          <a:p>
            <a:pPr marL="274320" marR="0" lvl="0" indent="-274320" algn="ctr" defTabSz="914400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" pitchFamily="2" charset="2"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ТЕТ                      *                    РАДЬ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2844" y="500042"/>
            <a:ext cx="771525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002060"/>
                </a:solidFill>
              </a:rPr>
              <a:t>«Пирамида»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2BA4F7D-B42C-4229-8443-ACF36B08A54D}" type="slidenum">
              <a:rPr lang="ru-RU"/>
              <a:pPr/>
              <a:t>19</a:t>
            </a:fld>
            <a:endParaRPr lang="ru-RU"/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14282" y="4714884"/>
            <a:ext cx="7786742" cy="2143116"/>
          </a:xfrm>
        </p:spPr>
        <p:txBody>
          <a:bodyPr>
            <a:normAutofit/>
          </a:bodyPr>
          <a:lstStyle/>
          <a:p>
            <a:pPr algn="just" eaLnBrk="1" hangingPunct="1">
              <a:buFont typeface="Wingdings" pitchFamily="2" charset="2"/>
              <a:buNone/>
            </a:pPr>
            <a:r>
              <a:rPr lang="ru-RU" sz="1700" dirty="0" smtClean="0"/>
              <a:t>		Глядя в центр на точку и не двигая глазами по горизонтали, надо постараться одновременно увидеть два слога одного слова. Опуститься на следующую строчку и т.д. Найти предельную строчку, которую ребенок видит, не двигая глазами. Опять начать с первой строчки, каждый раз опускаясь на одну строчку ниже. Если ребёнку трудно, можно прочитать сло­во по слогам, а затем, глядя в точку, увидеть это слово </a:t>
            </a:r>
            <a:r>
              <a:rPr lang="ru-RU" sz="1700" dirty="0" err="1" smtClean="0"/>
              <a:t>одномоментно</a:t>
            </a:r>
            <a:r>
              <a:rPr lang="ru-RU" sz="1700" dirty="0" smtClean="0"/>
              <a:t>. </a:t>
            </a:r>
          </a:p>
        </p:txBody>
      </p:sp>
      <p:sp>
        <p:nvSpPr>
          <p:cNvPr id="95237" name="Text Box 6"/>
          <p:cNvSpPr>
            <a:spLocks noGrp="1" noChangeArrowheads="1"/>
          </p:cNvSpPr>
          <p:nvPr>
            <p:ph type="body" sz="half" idx="2"/>
          </p:nvPr>
        </p:nvSpPr>
        <p:spPr>
          <a:xfrm>
            <a:off x="642910" y="357166"/>
            <a:ext cx="6572296" cy="400052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700" b="1" dirty="0" smtClean="0"/>
              <a:t>МА * МА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700" b="1" dirty="0" smtClean="0"/>
              <a:t>ШИ  *   ЛО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700" b="1" dirty="0" smtClean="0"/>
              <a:t>КЕ       *      ДЫ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700" b="1" dirty="0" smtClean="0"/>
              <a:t>РЕ         *        КА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700" b="1" dirty="0" smtClean="0"/>
              <a:t>ВО          *          ДА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700" b="1" dirty="0" smtClean="0"/>
              <a:t>ОЧ             *              КИ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700" b="1" dirty="0" smtClean="0"/>
              <a:t>ДЫ               *                НЯ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700" b="1" dirty="0" smtClean="0"/>
              <a:t>ЮБ                *                   КА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700" b="1" dirty="0" smtClean="0"/>
              <a:t>ПУ                     *                      ЛЯ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700" b="1" dirty="0" smtClean="0"/>
              <a:t>АР                          *                         ФА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700" b="1" dirty="0" smtClean="0"/>
              <a:t>БУ                          *                          СЫ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50561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1. Какая </a:t>
            </a:r>
            <a:r>
              <a:rPr lang="ru-RU" sz="3200" b="1" dirty="0">
                <a:solidFill>
                  <a:srgbClr val="002060"/>
                </a:solidFill>
              </a:rPr>
              <a:t>буква лишняя?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857232"/>
            <a:ext cx="407196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 У Р О Ы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2143116"/>
            <a:ext cx="424128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МА  РА  НА  ЛЫ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571612"/>
            <a:ext cx="48734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2. Какой слог лишний?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2857496"/>
            <a:ext cx="769954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3. Артикуляция гласных, согласных, </a:t>
            </a:r>
          </a:p>
          <a:p>
            <a:r>
              <a:rPr lang="ru-RU" sz="3200" b="1" dirty="0">
                <a:solidFill>
                  <a:srgbClr val="002060"/>
                </a:solidFill>
              </a:rPr>
              <a:t>с</a:t>
            </a:r>
            <a:r>
              <a:rPr lang="ru-RU" sz="3200" b="1" dirty="0" smtClean="0">
                <a:solidFill>
                  <a:srgbClr val="002060"/>
                </a:solidFill>
              </a:rPr>
              <a:t>очетаний гласных и согласных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4000504"/>
            <a:ext cx="800385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АОУЫИЭ, АЫОУЭИ, ОУАЭИЫ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5572140"/>
            <a:ext cx="8072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Это упражнение развивает подвижность речевого аппарата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2" name="Picture 6" descr="гласны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4F8F7"/>
              </a:clrFrom>
              <a:clrTo>
                <a:srgbClr val="F4F8F7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143636" y="0"/>
            <a:ext cx="1857992" cy="1857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msotw9_temp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42844" y="1500174"/>
            <a:ext cx="7848600" cy="35591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187624" y="476672"/>
          <a:ext cx="6096000" cy="594360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3600" dirty="0" smtClean="0"/>
                        <a:t>15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3600" dirty="0" smtClean="0"/>
                        <a:t>6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3600" dirty="0" smtClean="0"/>
                        <a:t>16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3600" dirty="0" smtClean="0"/>
                        <a:t>9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3600" dirty="0" smtClean="0"/>
                        <a:t>14</a:t>
                      </a:r>
                      <a:endParaRPr lang="ru-RU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sz="3600" b="1" dirty="0" smtClean="0"/>
                        <a:t>1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sz="3600" b="1" dirty="0" smtClean="0"/>
                        <a:t>8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sz="3600" b="1" dirty="0" smtClean="0"/>
                        <a:t>20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sz="3600" b="1" smtClean="0"/>
                        <a:t>24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sz="3600" b="1" dirty="0" smtClean="0"/>
                        <a:t>2</a:t>
                      </a:r>
                      <a:endParaRPr lang="ru-RU" sz="3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sz="3600" b="1" dirty="0" smtClean="0"/>
                        <a:t>18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sz="3600" b="1" dirty="0" smtClean="0"/>
                        <a:t>22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sz="3600" b="1" dirty="0" smtClean="0"/>
                        <a:t>10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sz="3600" b="1" dirty="0" smtClean="0"/>
                        <a:t>21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sz="3600" b="1" dirty="0" smtClean="0"/>
                        <a:t>12</a:t>
                      </a:r>
                      <a:endParaRPr lang="ru-RU" sz="3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sz="3600" b="1" dirty="0" smtClean="0"/>
                        <a:t>17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sz="3600" b="1" dirty="0" smtClean="0"/>
                        <a:t>11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sz="3600" b="1" dirty="0" smtClean="0"/>
                        <a:t>23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sz="3600" b="1" dirty="0" smtClean="0"/>
                        <a:t>5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sz="3600" b="1" dirty="0" smtClean="0"/>
                        <a:t>25</a:t>
                      </a:r>
                      <a:endParaRPr lang="ru-RU" sz="3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sz="3600" b="1" dirty="0" smtClean="0"/>
                        <a:t>7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sz="3600" b="1" dirty="0" smtClean="0"/>
                        <a:t>4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sz="3600" b="1" dirty="0" smtClean="0"/>
                        <a:t>13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sz="3600" b="1" dirty="0" smtClean="0"/>
                        <a:t>19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sz="3600" b="1" dirty="0" smtClean="0"/>
                        <a:t>3</a:t>
                      </a:r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28688" y="285750"/>
            <a:ext cx="7643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Сколько слов спряталось?</a:t>
            </a: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357158" y="1500174"/>
          <a:ext cx="7668607" cy="4391468"/>
        </p:xfrm>
        <a:graphic>
          <a:graphicData uri="http://schemas.openxmlformats.org/drawingml/2006/table">
            <a:tbl>
              <a:tblPr/>
              <a:tblGrid>
                <a:gridCol w="703909"/>
                <a:gridCol w="703909"/>
                <a:gridCol w="698187"/>
                <a:gridCol w="698187"/>
                <a:gridCol w="698187"/>
                <a:gridCol w="698187"/>
                <a:gridCol w="652403"/>
                <a:gridCol w="686741"/>
                <a:gridCol w="743969"/>
                <a:gridCol w="675296"/>
                <a:gridCol w="709632"/>
              </a:tblGrid>
              <a:tr h="82077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mpd="sng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43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935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mpd="sng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34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34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mpd="sng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214678" y="4143380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643438" y="2357430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929058" y="2357430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 err="1">
                <a:solidFill>
                  <a:srgbClr val="002060"/>
                </a:solidFill>
              </a:rPr>
              <a:t>щ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357563" y="2357438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571736" y="1571612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о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643188" y="2357438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928813" y="2357438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214942" y="1571612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 err="1">
                <a:solidFill>
                  <a:srgbClr val="002060"/>
                </a:solidFill>
              </a:rPr>
              <a:t>щ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929058" y="1571612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 err="1">
                <a:solidFill>
                  <a:srgbClr val="002060"/>
                </a:solidFill>
              </a:rPr>
              <a:t>п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286125" y="1571625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к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4643438" y="1571612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 err="1">
                <a:solidFill>
                  <a:srgbClr val="002060"/>
                </a:solidFill>
              </a:rPr>
              <a:t>з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785918" y="1571612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 err="1">
                <a:solidFill>
                  <a:srgbClr val="002060"/>
                </a:solidFill>
              </a:rPr>
              <a:t>н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1143000" y="1571625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7358082" y="1571612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6000760" y="1571612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у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6715140" y="1571612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к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285750" y="1571625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002060"/>
                </a:solidFill>
              </a:rPr>
              <a:t>щ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000496" y="5072074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о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143240" y="5072074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 err="1">
                <a:solidFill>
                  <a:srgbClr val="002060"/>
                </a:solidFill>
              </a:rPr>
              <a:t>щ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1071563" y="2357438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002060"/>
                </a:solidFill>
              </a:rPr>
              <a:t>х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357188" y="2357438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7358082" y="2357430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 err="1">
                <a:solidFill>
                  <a:srgbClr val="002060"/>
                </a:solidFill>
              </a:rPr>
              <a:t>ь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6715140" y="2357430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л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5929322" y="2357430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5286380" y="2357430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в</a:t>
            </a: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2500298" y="5072074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5286380" y="5072074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к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4714876" y="5072074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т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1857356" y="5072074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 err="1">
                <a:solidFill>
                  <a:srgbClr val="002060"/>
                </a:solidFill>
              </a:rPr>
              <a:t>р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6715140" y="5143512"/>
            <a:ext cx="8572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 dirty="0" err="1">
                <a:solidFill>
                  <a:srgbClr val="002060"/>
                </a:solidFill>
              </a:rPr>
              <a:t>ю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6000760" y="5072074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а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7358082" y="3214686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я</a:t>
            </a: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6715140" y="3214686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 err="1">
                <a:solidFill>
                  <a:srgbClr val="002060"/>
                </a:solidFill>
              </a:rPr>
              <a:t>з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7429520" y="4143380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т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7429520" y="5072074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м</a:t>
            </a: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1142976" y="5072074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т</a:t>
            </a: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500034" y="5072074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г</a:t>
            </a: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2571736" y="4143380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л</a:t>
            </a: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1857356" y="4143380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 err="1">
                <a:solidFill>
                  <a:srgbClr val="002060"/>
                </a:solidFill>
              </a:rPr>
              <a:t>п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5286380" y="4214818"/>
            <a:ext cx="8572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 dirty="0" err="1">
                <a:solidFill>
                  <a:srgbClr val="002060"/>
                </a:solidFill>
              </a:rPr>
              <a:t>ф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6072198" y="3214686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 err="1">
                <a:solidFill>
                  <a:srgbClr val="002060"/>
                </a:solidFill>
              </a:rPr>
              <a:t>й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6715140" y="4143380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5929322" y="4143380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 err="1">
                <a:solidFill>
                  <a:srgbClr val="002060"/>
                </a:solidFill>
              </a:rPr>
              <a:t>щ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1142976" y="4143380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э</a:t>
            </a:r>
          </a:p>
        </p:txBody>
      </p: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428596" y="4143380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у</a:t>
            </a:r>
          </a:p>
        </p:txBody>
      </p: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4572000" y="3214686"/>
            <a:ext cx="9286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о</a:t>
            </a: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4643438" y="4143380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3857620" y="4143380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 err="1">
                <a:solidFill>
                  <a:srgbClr val="002060"/>
                </a:solidFill>
              </a:rPr>
              <a:t>щ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5286380" y="3214686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л</a:t>
            </a:r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357158" y="3214686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 err="1">
                <a:solidFill>
                  <a:srgbClr val="002060"/>
                </a:solidFill>
              </a:rPr>
              <a:t>п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1142976" y="3214686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и</a:t>
            </a: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4000496" y="3214686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г</a:t>
            </a: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3286116" y="3214686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е</a:t>
            </a: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2500298" y="3214686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 err="1">
                <a:solidFill>
                  <a:srgbClr val="002060"/>
                </a:solidFill>
              </a:rPr>
              <a:t>щ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1928794" y="3214686"/>
            <a:ext cx="857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8" dur="1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4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7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3" dur="1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9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8" dur="10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1" dur="10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0" dur="10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3" dur="10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9" dur="10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8" dur="10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1" dur="10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3" dur="10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3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6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8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1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4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7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0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3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6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9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2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5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8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1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4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/>
      <p:bldP spid="23" grpId="0"/>
      <p:bldP spid="24" grpId="0"/>
      <p:bldP spid="25" grpId="0" build="allAtOnce"/>
      <p:bldP spid="26" grpId="0"/>
      <p:bldP spid="27" grpId="0" build="allAtOnce"/>
      <p:bldP spid="28" grpId="0" build="allAtOnce"/>
      <p:bldP spid="29" grpId="0"/>
      <p:bldP spid="30" grpId="0" build="allAtOnce"/>
      <p:bldP spid="31" grpId="0"/>
      <p:bldP spid="32" grpId="0" build="allAtOnce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 build="allAtOnce"/>
      <p:bldP spid="42" grpId="0" build="allAtOnce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 build="allAtOnce"/>
      <p:bldP spid="52" grpId="0"/>
      <p:bldP spid="53" grpId="0" build="allAtOnce"/>
      <p:bldP spid="54" grpId="0" build="allAtOnce"/>
      <p:bldP spid="55" grpId="0"/>
      <p:bldP spid="56" grpId="0" build="allAtOnce"/>
      <p:bldP spid="57" grpId="0"/>
      <p:bldP spid="58" grpId="0" build="allAtOnce"/>
      <p:bldP spid="59" grpId="0"/>
      <p:bldP spid="60" grpId="0"/>
      <p:bldP spid="61" grpId="0" build="allAtOnce"/>
      <p:bldP spid="62" grpId="0" build="allAtOnce"/>
      <p:bldP spid="63" grpId="0"/>
      <p:bldP spid="64" grpId="0"/>
      <p:bldP spid="65" grpId="0" build="allAtOnce"/>
      <p:bldP spid="66" grpId="0" build="allAtOnce"/>
      <p:bldP spid="67" grpId="0"/>
      <p:bldP spid="68" grpId="0" build="allAtOnce"/>
      <p:bldP spid="69" grpId="0"/>
      <p:bldP spid="70" grpId="0"/>
      <p:bldP spid="71" grpId="0" build="allAtOnce"/>
      <p:bldP spid="72" grpId="0" build="allAtOnce"/>
      <p:bldP spid="73" grpId="0"/>
      <p:bldP spid="74" grpId="0"/>
      <p:bldP spid="75" grpId="0"/>
      <p:bldP spid="76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2285992"/>
            <a:ext cx="8072494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 err="1" smtClean="0">
                <a:solidFill>
                  <a:schemeClr val="accent2">
                    <a:lumMod val="50000"/>
                  </a:schemeClr>
                </a:solidFill>
              </a:rPr>
              <a:t>стоитантошканаоднойножке</a:t>
            </a:r>
            <a:endParaRPr lang="ru-RU" sz="4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sz="1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4400" b="1" dirty="0" err="1" smtClean="0">
                <a:solidFill>
                  <a:schemeClr val="accent2">
                    <a:lumMod val="50000"/>
                  </a:schemeClr>
                </a:solidFill>
              </a:rPr>
              <a:t>цветноекоромыслонадрекойповисло</a:t>
            </a:r>
            <a:endParaRPr lang="ru-RU" sz="4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sz="1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4400" b="1" dirty="0" err="1" smtClean="0">
                <a:solidFill>
                  <a:schemeClr val="accent2">
                    <a:lumMod val="50000"/>
                  </a:schemeClr>
                </a:solidFill>
              </a:rPr>
              <a:t>надбабушкинойизбушкойвиситхлебакраюшка</a:t>
            </a:r>
            <a:endParaRPr lang="ru-RU" sz="4400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428604"/>
            <a:ext cx="705013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Прочитай загадки, в которых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все слова написаны слитно 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79512" y="0"/>
            <a:ext cx="7858180" cy="2071679"/>
          </a:xfrm>
          <a:prstGeom prst="horizontalScroll">
            <a:avLst>
              <a:gd name="adj" fmla="val 25000"/>
            </a:avLst>
          </a:prstGeom>
          <a:solidFill>
            <a:schemeClr val="accent2">
              <a:lumMod val="60000"/>
              <a:lumOff val="40000"/>
            </a:schemeClr>
          </a:solidFill>
          <a:ln w="34925">
            <a:solidFill>
              <a:srgbClr val="0020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8596" y="500042"/>
            <a:ext cx="735806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Расставь </a:t>
            </a:r>
            <a:r>
              <a:rPr lang="ru-RU" sz="3200" b="1" dirty="0">
                <a:solidFill>
                  <a:srgbClr val="002060"/>
                </a:solidFill>
              </a:rPr>
              <a:t>строки стихотворения в нужном </a:t>
            </a:r>
            <a:r>
              <a:rPr lang="ru-RU" sz="3200" b="1" dirty="0" smtClean="0">
                <a:solidFill>
                  <a:srgbClr val="002060"/>
                </a:solidFill>
              </a:rPr>
              <a:t>порядке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2875" y="2357438"/>
            <a:ext cx="7500938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Шириной с тарелку.</a:t>
            </a:r>
          </a:p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Где не очень мелко,</a:t>
            </a:r>
          </a:p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Под кувшинками в тиши,</a:t>
            </a:r>
          </a:p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Ходят важные лещи,</a:t>
            </a:r>
            <a:endParaRPr lang="ru-RU" sz="4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14282" y="2357430"/>
            <a:ext cx="7500938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Под кувшинками в тиши,</a:t>
            </a:r>
          </a:p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Где 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не очень мелко,</a:t>
            </a:r>
          </a:p>
          <a:p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Ходят важные лещи</a:t>
            </a:r>
          </a:p>
          <a:p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Шириной с тарелку.</a:t>
            </a:r>
          </a:p>
        </p:txBody>
      </p:sp>
      <p:pic>
        <p:nvPicPr>
          <p:cNvPr id="75782" name="Picture 7" descr="E:\Документы\Мои рисунки\sobaka13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4000504"/>
            <a:ext cx="20002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5" grpId="1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ChangeArrowheads="1"/>
          </p:cNvSpPr>
          <p:nvPr/>
        </p:nvSpPr>
        <p:spPr bwMode="auto">
          <a:xfrm>
            <a:off x="500063" y="357188"/>
            <a:ext cx="5143500" cy="627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3200" b="1">
                <a:solidFill>
                  <a:srgbClr val="BF6000"/>
                </a:solidFill>
                <a:latin typeface="Calibri" pitchFamily="34" charset="0"/>
              </a:rPr>
              <a:t>Майский снег</a:t>
            </a:r>
          </a:p>
          <a:p>
            <a:pPr eaLnBrk="0" hangingPunct="0"/>
            <a:r>
              <a:rPr lang="ru-RU" sz="3200">
                <a:latin typeface="Calibri" pitchFamily="34" charset="0"/>
              </a:rPr>
              <a:t>Снег идёт!</a:t>
            </a:r>
            <a:br>
              <a:rPr lang="ru-RU" sz="3200">
                <a:latin typeface="Calibri" pitchFamily="34" charset="0"/>
              </a:rPr>
            </a:br>
            <a:r>
              <a:rPr lang="ru-RU" sz="3200">
                <a:latin typeface="Calibri" pitchFamily="34" charset="0"/>
              </a:rPr>
              <a:t>Удивляются дети:</a:t>
            </a:r>
            <a:br>
              <a:rPr lang="ru-RU" sz="3200">
                <a:latin typeface="Calibri" pitchFamily="34" charset="0"/>
              </a:rPr>
            </a:br>
            <a:r>
              <a:rPr lang="ru-RU" sz="3200">
                <a:latin typeface="Calibri" pitchFamily="34" charset="0"/>
              </a:rPr>
              <a:t>"К нам зима</a:t>
            </a:r>
            <a:br>
              <a:rPr lang="ru-RU" sz="3200">
                <a:latin typeface="Calibri" pitchFamily="34" charset="0"/>
              </a:rPr>
            </a:br>
            <a:r>
              <a:rPr lang="ru-RU" sz="3200">
                <a:latin typeface="Calibri" pitchFamily="34" charset="0"/>
              </a:rPr>
              <a:t>Воротилась</a:t>
            </a:r>
            <a:br>
              <a:rPr lang="ru-RU" sz="3200">
                <a:latin typeface="Calibri" pitchFamily="34" charset="0"/>
              </a:rPr>
            </a:br>
            <a:r>
              <a:rPr lang="ru-RU" sz="3200">
                <a:latin typeface="Calibri" pitchFamily="34" charset="0"/>
              </a:rPr>
              <a:t>Опять?"</a:t>
            </a:r>
            <a:br>
              <a:rPr lang="ru-RU" sz="3200">
                <a:latin typeface="Calibri" pitchFamily="34" charset="0"/>
              </a:rPr>
            </a:br>
            <a:r>
              <a:rPr lang="ru-RU" sz="3200">
                <a:latin typeface="Calibri" pitchFamily="34" charset="0"/>
              </a:rPr>
              <a:t>Это просто</a:t>
            </a:r>
            <a:br>
              <a:rPr lang="ru-RU" sz="3200">
                <a:latin typeface="Calibri" pitchFamily="34" charset="0"/>
              </a:rPr>
            </a:br>
            <a:r>
              <a:rPr lang="ru-RU" sz="3200">
                <a:latin typeface="Calibri" pitchFamily="34" charset="0"/>
              </a:rPr>
              <a:t>На яблоне</a:t>
            </a:r>
            <a:br>
              <a:rPr lang="ru-RU" sz="3200">
                <a:latin typeface="Calibri" pitchFamily="34" charset="0"/>
              </a:rPr>
            </a:br>
            <a:r>
              <a:rPr lang="ru-RU" sz="3200">
                <a:latin typeface="Calibri" pitchFamily="34" charset="0"/>
              </a:rPr>
              <a:t>Ветер</a:t>
            </a:r>
            <a:br>
              <a:rPr lang="ru-RU" sz="3200">
                <a:latin typeface="Calibri" pitchFamily="34" charset="0"/>
              </a:rPr>
            </a:br>
            <a:r>
              <a:rPr lang="ru-RU" sz="3200">
                <a:latin typeface="Calibri" pitchFamily="34" charset="0"/>
              </a:rPr>
              <a:t>Хочет все лепестки </a:t>
            </a:r>
            <a:br>
              <a:rPr lang="ru-RU" sz="3200">
                <a:latin typeface="Calibri" pitchFamily="34" charset="0"/>
              </a:rPr>
            </a:br>
            <a:r>
              <a:rPr lang="ru-RU" sz="3200">
                <a:latin typeface="Calibri" pitchFamily="34" charset="0"/>
              </a:rPr>
              <a:t>Сосчитать.</a:t>
            </a:r>
          </a:p>
          <a:p>
            <a:pPr eaLnBrk="0" hangingPunct="0"/>
            <a:r>
              <a:rPr lang="ru-RU" sz="3200">
                <a:latin typeface="Calibri" pitchFamily="34" charset="0"/>
              </a:rPr>
              <a:t>(</a:t>
            </a:r>
            <a:r>
              <a:rPr lang="ru-RU" sz="3200" i="1">
                <a:latin typeface="Calibri" pitchFamily="34" charset="0"/>
              </a:rPr>
              <a:t>В.Приходько</a:t>
            </a:r>
            <a:r>
              <a:rPr lang="ru-RU" sz="3200">
                <a:latin typeface="Calibri" pitchFamily="34" charset="0"/>
              </a:rPr>
              <a:t>)</a:t>
            </a:r>
            <a:r>
              <a:rPr lang="ru-RU" sz="1000"/>
              <a:t/>
            </a:r>
            <a:br>
              <a:rPr lang="ru-RU" sz="1000"/>
            </a:br>
            <a:endParaRPr lang="ru-RU"/>
          </a:p>
        </p:txBody>
      </p:sp>
      <p:pic>
        <p:nvPicPr>
          <p:cNvPr id="4099" name="Picture 5" descr="http://pix.com.ua/db/animals/birds/bird_illustration/m-5910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428604"/>
            <a:ext cx="4370386" cy="6199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1" name="Picture 15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196975"/>
            <a:ext cx="38893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2" name="Picture 16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1714500"/>
            <a:ext cx="38893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3" name="Picture 17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2205038"/>
            <a:ext cx="38893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4" name="Picture 18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708275"/>
            <a:ext cx="38893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5" name="Picture 19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141663"/>
            <a:ext cx="38893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6" name="Picture 20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3643313"/>
            <a:ext cx="38893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7" name="Picture 21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4149725"/>
            <a:ext cx="38893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8" name="Picture 22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4643438"/>
            <a:ext cx="38893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9" name="Picture 23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5143500"/>
            <a:ext cx="38893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0" name="Picture 24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5589588"/>
            <a:ext cx="38893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1" name="Picture 25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6092825"/>
            <a:ext cx="38893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Text Box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7538" y="298450"/>
            <a:ext cx="13716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Text Box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7900" y="298450"/>
            <a:ext cx="1335088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Text Box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76675" y="298450"/>
            <a:ext cx="1347788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Text Box 5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37038" y="298450"/>
            <a:ext cx="1328737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Text Box 6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95813" y="298450"/>
            <a:ext cx="1328737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1000100" y="1500174"/>
            <a:ext cx="57900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В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1857356" y="1500174"/>
            <a:ext cx="5549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л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2285984" y="1500174"/>
            <a:ext cx="53893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е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2714612" y="1500174"/>
            <a:ext cx="48122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с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3071802" y="1500174"/>
            <a:ext cx="51969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у</a:t>
            </a:r>
          </a:p>
        </p:txBody>
      </p:sp>
      <p:pic>
        <p:nvPicPr>
          <p:cNvPr id="8204" name="Text Box 12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55988" y="1298575"/>
            <a:ext cx="1360487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286248" y="1500174"/>
            <a:ext cx="5629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о</a:t>
            </a: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4714876" y="1500174"/>
            <a:ext cx="48122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с</a:t>
            </a: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5072066" y="1500174"/>
            <a:ext cx="5549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л</a:t>
            </a: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5500694" y="1500174"/>
            <a:ext cx="53251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а</a:t>
            </a: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6215074" y="1500174"/>
            <a:ext cx="48122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с</a:t>
            </a: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6572264" y="1500174"/>
            <a:ext cx="5629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о</a:t>
            </a: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7000892" y="1500174"/>
            <a:ext cx="48122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с</a:t>
            </a:r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7358082" y="1500174"/>
            <a:ext cx="56938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 err="1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н</a:t>
            </a:r>
            <a:endParaRPr lang="ru-RU" sz="5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7786710" y="1500174"/>
            <a:ext cx="53251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а</a:t>
            </a:r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8286776" y="1785926"/>
            <a:ext cx="37542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.</a:t>
            </a:r>
          </a:p>
        </p:txBody>
      </p:sp>
      <p:pic>
        <p:nvPicPr>
          <p:cNvPr id="8215" name="Text Box 2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6838" y="2152650"/>
            <a:ext cx="13303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928662" y="2357430"/>
            <a:ext cx="53251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а</a:t>
            </a:r>
          </a:p>
        </p:txBody>
      </p:sp>
      <p:sp>
        <p:nvSpPr>
          <p:cNvPr id="8217" name="Text Box 25"/>
          <p:cNvSpPr txBox="1">
            <a:spLocks noChangeArrowheads="1"/>
          </p:cNvSpPr>
          <p:nvPr/>
        </p:nvSpPr>
        <p:spPr bwMode="auto">
          <a:xfrm>
            <a:off x="1285852" y="2357430"/>
            <a:ext cx="68480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м</a:t>
            </a:r>
          </a:p>
        </p:txBody>
      </p: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2357422" y="2357430"/>
            <a:ext cx="55976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б</a:t>
            </a:r>
          </a:p>
        </p:txBody>
      </p:sp>
      <p:sp>
        <p:nvSpPr>
          <p:cNvPr id="8219" name="Text Box 27"/>
          <p:cNvSpPr txBox="1">
            <a:spLocks noChangeArrowheads="1"/>
          </p:cNvSpPr>
          <p:nvPr/>
        </p:nvSpPr>
        <p:spPr bwMode="auto">
          <a:xfrm>
            <a:off x="2786050" y="2357430"/>
            <a:ext cx="68480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 err="1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ы</a:t>
            </a:r>
            <a:endParaRPr lang="ru-RU" sz="5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220" name="Text Box 28"/>
          <p:cNvSpPr txBox="1">
            <a:spLocks noChangeArrowheads="1"/>
          </p:cNvSpPr>
          <p:nvPr/>
        </p:nvSpPr>
        <p:spPr bwMode="auto">
          <a:xfrm>
            <a:off x="3357554" y="2357430"/>
            <a:ext cx="5549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л</a:t>
            </a:r>
          </a:p>
        </p:txBody>
      </p:sp>
      <p:pic>
        <p:nvPicPr>
          <p:cNvPr id="8221" name="Text Box 29"/>
          <p:cNvPicPr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82963" y="2152650"/>
            <a:ext cx="136048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22" name="Text Box 30"/>
          <p:cNvSpPr txBox="1">
            <a:spLocks noChangeArrowheads="1"/>
          </p:cNvSpPr>
          <p:nvPr/>
        </p:nvSpPr>
        <p:spPr bwMode="auto">
          <a:xfrm>
            <a:off x="4714876" y="2357430"/>
            <a:ext cx="59343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 err="1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д</a:t>
            </a:r>
            <a:endParaRPr lang="ru-RU" sz="5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223" name="Text Box 31"/>
          <p:cNvSpPr txBox="1">
            <a:spLocks noChangeArrowheads="1"/>
          </p:cNvSpPr>
          <p:nvPr/>
        </p:nvSpPr>
        <p:spPr bwMode="auto">
          <a:xfrm>
            <a:off x="5214942" y="2357430"/>
            <a:ext cx="51969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у</a:t>
            </a:r>
          </a:p>
        </p:txBody>
      </p:sp>
      <p:sp>
        <p:nvSpPr>
          <p:cNvPr id="8224" name="Text Box 32"/>
          <p:cNvSpPr txBox="1">
            <a:spLocks noChangeArrowheads="1"/>
          </p:cNvSpPr>
          <p:nvPr/>
        </p:nvSpPr>
        <p:spPr bwMode="auto">
          <a:xfrm>
            <a:off x="5572132" y="2357430"/>
            <a:ext cx="5613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 err="1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</a:t>
            </a:r>
            <a:endParaRPr lang="ru-RU" sz="5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225" name="Text Box 33"/>
          <p:cNvSpPr txBox="1">
            <a:spLocks noChangeArrowheads="1"/>
          </p:cNvSpPr>
          <p:nvPr/>
        </p:nvSpPr>
        <p:spPr bwMode="auto">
          <a:xfrm>
            <a:off x="6000760" y="2357430"/>
            <a:ext cx="5549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л</a:t>
            </a:r>
          </a:p>
        </p:txBody>
      </p:sp>
      <p:sp>
        <p:nvSpPr>
          <p:cNvPr id="8226" name="Text Box 34"/>
          <p:cNvSpPr txBox="1">
            <a:spLocks noChangeArrowheads="1"/>
          </p:cNvSpPr>
          <p:nvPr/>
        </p:nvSpPr>
        <p:spPr bwMode="auto">
          <a:xfrm>
            <a:off x="6429388" y="2357430"/>
            <a:ext cx="5629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о</a:t>
            </a:r>
          </a:p>
        </p:txBody>
      </p:sp>
      <p:sp>
        <p:nvSpPr>
          <p:cNvPr id="8227" name="Text Box 35"/>
          <p:cNvSpPr txBox="1">
            <a:spLocks noChangeArrowheads="1"/>
          </p:cNvSpPr>
          <p:nvPr/>
        </p:nvSpPr>
        <p:spPr bwMode="auto">
          <a:xfrm>
            <a:off x="6929454" y="2357430"/>
            <a:ext cx="37542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.</a:t>
            </a:r>
          </a:p>
        </p:txBody>
      </p:sp>
      <p:sp>
        <p:nvSpPr>
          <p:cNvPr id="8228" name="Text Box 36"/>
          <p:cNvSpPr txBox="1">
            <a:spLocks noChangeArrowheads="1"/>
          </p:cNvSpPr>
          <p:nvPr/>
        </p:nvSpPr>
        <p:spPr bwMode="auto">
          <a:xfrm>
            <a:off x="7643834" y="2357430"/>
            <a:ext cx="57900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В</a:t>
            </a:r>
          </a:p>
        </p:txBody>
      </p:sp>
      <p:sp>
        <p:nvSpPr>
          <p:cNvPr id="8230" name="Text Box 38"/>
          <p:cNvSpPr txBox="1">
            <a:spLocks noChangeArrowheads="1"/>
          </p:cNvSpPr>
          <p:nvPr/>
        </p:nvSpPr>
        <p:spPr bwMode="auto">
          <a:xfrm>
            <a:off x="488931" y="3357562"/>
            <a:ext cx="59343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д</a:t>
            </a:r>
          </a:p>
        </p:txBody>
      </p:sp>
      <p:sp>
        <p:nvSpPr>
          <p:cNvPr id="8231" name="Text Box 39"/>
          <p:cNvSpPr txBox="1">
            <a:spLocks noChangeArrowheads="1"/>
          </p:cNvSpPr>
          <p:nvPr/>
        </p:nvSpPr>
        <p:spPr bwMode="auto">
          <a:xfrm>
            <a:off x="1000100" y="3357562"/>
            <a:ext cx="51969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у</a:t>
            </a:r>
          </a:p>
        </p:txBody>
      </p:sp>
      <p:sp>
        <p:nvSpPr>
          <p:cNvPr id="8232" name="Text Box 40"/>
          <p:cNvSpPr txBox="1">
            <a:spLocks noChangeArrowheads="1"/>
          </p:cNvSpPr>
          <p:nvPr/>
        </p:nvSpPr>
        <p:spPr bwMode="auto">
          <a:xfrm>
            <a:off x="1357290" y="3357562"/>
            <a:ext cx="5613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 err="1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</a:t>
            </a:r>
            <a:endParaRPr lang="ru-RU" sz="5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233" name="Text Box 41"/>
          <p:cNvSpPr txBox="1">
            <a:spLocks noChangeArrowheads="1"/>
          </p:cNvSpPr>
          <p:nvPr/>
        </p:nvSpPr>
        <p:spPr bwMode="auto">
          <a:xfrm>
            <a:off x="1857356" y="3357562"/>
            <a:ext cx="5549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л</a:t>
            </a:r>
          </a:p>
        </p:txBody>
      </p:sp>
      <p:sp>
        <p:nvSpPr>
          <p:cNvPr id="8234" name="Text Box 42"/>
          <p:cNvSpPr txBox="1">
            <a:spLocks noChangeArrowheads="1"/>
          </p:cNvSpPr>
          <p:nvPr/>
        </p:nvSpPr>
        <p:spPr bwMode="auto">
          <a:xfrm>
            <a:off x="2285984" y="3357562"/>
            <a:ext cx="53893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е</a:t>
            </a:r>
          </a:p>
        </p:txBody>
      </p:sp>
      <p:pic>
        <p:nvPicPr>
          <p:cNvPr id="8235" name="Text Box 43"/>
          <p:cNvPicPr>
            <a:picLocks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82900" y="3151188"/>
            <a:ext cx="1493838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36" name="Text Box 44"/>
          <p:cNvSpPr txBox="1">
            <a:spLocks noChangeArrowheads="1"/>
          </p:cNvSpPr>
          <p:nvPr/>
        </p:nvSpPr>
        <p:spPr bwMode="auto">
          <a:xfrm>
            <a:off x="3857620" y="3357562"/>
            <a:ext cx="57579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и</a:t>
            </a:r>
          </a:p>
        </p:txBody>
      </p:sp>
      <p:sp>
        <p:nvSpPr>
          <p:cNvPr id="8237" name="Text Box 45"/>
          <p:cNvSpPr txBox="1">
            <a:spLocks noChangeArrowheads="1"/>
          </p:cNvSpPr>
          <p:nvPr/>
        </p:nvSpPr>
        <p:spPr bwMode="auto">
          <a:xfrm>
            <a:off x="4357686" y="3357562"/>
            <a:ext cx="5549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л</a:t>
            </a:r>
          </a:p>
        </p:txBody>
      </p:sp>
      <p:sp>
        <p:nvSpPr>
          <p:cNvPr id="8238" name="Text Box 46"/>
          <p:cNvSpPr txBox="1">
            <a:spLocks noChangeArrowheads="1"/>
          </p:cNvSpPr>
          <p:nvPr/>
        </p:nvSpPr>
        <p:spPr bwMode="auto">
          <a:xfrm>
            <a:off x="4786314" y="3357562"/>
            <a:ext cx="53251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а</a:t>
            </a:r>
          </a:p>
        </p:txBody>
      </p:sp>
      <p:sp>
        <p:nvSpPr>
          <p:cNvPr id="8239" name="Text Box 47"/>
          <p:cNvSpPr txBox="1">
            <a:spLocks noChangeArrowheads="1"/>
          </p:cNvSpPr>
          <p:nvPr/>
        </p:nvSpPr>
        <p:spPr bwMode="auto">
          <a:xfrm>
            <a:off x="5643570" y="3357562"/>
            <a:ext cx="55976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б</a:t>
            </a:r>
          </a:p>
        </p:txBody>
      </p:sp>
      <p:sp>
        <p:nvSpPr>
          <p:cNvPr id="8240" name="Text Box 48"/>
          <p:cNvSpPr txBox="1">
            <a:spLocks noChangeArrowheads="1"/>
          </p:cNvSpPr>
          <p:nvPr/>
        </p:nvSpPr>
        <p:spPr bwMode="auto">
          <a:xfrm>
            <a:off x="6072198" y="3357562"/>
            <a:ext cx="53893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е</a:t>
            </a:r>
          </a:p>
        </p:txBody>
      </p:sp>
      <p:sp>
        <p:nvSpPr>
          <p:cNvPr id="8241" name="Text Box 49"/>
          <p:cNvSpPr txBox="1">
            <a:spLocks noChangeArrowheads="1"/>
          </p:cNvSpPr>
          <p:nvPr/>
        </p:nvSpPr>
        <p:spPr bwMode="auto">
          <a:xfrm>
            <a:off x="6500826" y="3357562"/>
            <a:ext cx="5549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л</a:t>
            </a:r>
          </a:p>
        </p:txBody>
      </p:sp>
      <p:sp>
        <p:nvSpPr>
          <p:cNvPr id="8242" name="Text Box 50"/>
          <p:cNvSpPr txBox="1">
            <a:spLocks noChangeArrowheads="1"/>
          </p:cNvSpPr>
          <p:nvPr/>
        </p:nvSpPr>
        <p:spPr bwMode="auto">
          <a:xfrm>
            <a:off x="6858016" y="3357562"/>
            <a:ext cx="53412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к</a:t>
            </a:r>
          </a:p>
        </p:txBody>
      </p:sp>
      <p:sp>
        <p:nvSpPr>
          <p:cNvPr id="8243" name="Text Box 51"/>
          <p:cNvSpPr txBox="1">
            <a:spLocks noChangeArrowheads="1"/>
          </p:cNvSpPr>
          <p:nvPr/>
        </p:nvSpPr>
        <p:spPr bwMode="auto">
          <a:xfrm>
            <a:off x="7215206" y="3357562"/>
            <a:ext cx="53251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а</a:t>
            </a:r>
          </a:p>
        </p:txBody>
      </p:sp>
      <p:sp>
        <p:nvSpPr>
          <p:cNvPr id="8244" name="Text Box 52"/>
          <p:cNvSpPr txBox="1">
            <a:spLocks noChangeArrowheads="1"/>
          </p:cNvSpPr>
          <p:nvPr/>
        </p:nvSpPr>
        <p:spPr bwMode="auto">
          <a:xfrm>
            <a:off x="7643834" y="3357562"/>
            <a:ext cx="37542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.</a:t>
            </a:r>
          </a:p>
        </p:txBody>
      </p:sp>
      <p:pic>
        <p:nvPicPr>
          <p:cNvPr id="8245" name="Text Box 53"/>
          <p:cNvPicPr>
            <a:picLocks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6838" y="4224338"/>
            <a:ext cx="1366837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46" name="Text Box 54"/>
          <p:cNvSpPr txBox="1">
            <a:spLocks noChangeArrowheads="1"/>
          </p:cNvSpPr>
          <p:nvPr/>
        </p:nvSpPr>
        <p:spPr bwMode="auto">
          <a:xfrm>
            <a:off x="1285852" y="4429132"/>
            <a:ext cx="55976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б</a:t>
            </a:r>
          </a:p>
        </p:txBody>
      </p:sp>
      <p:sp>
        <p:nvSpPr>
          <p:cNvPr id="8247" name="Text Box 55"/>
          <p:cNvSpPr txBox="1">
            <a:spLocks noChangeArrowheads="1"/>
          </p:cNvSpPr>
          <p:nvPr/>
        </p:nvSpPr>
        <p:spPr bwMode="auto">
          <a:xfrm>
            <a:off x="1643042" y="4429132"/>
            <a:ext cx="53893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е</a:t>
            </a:r>
          </a:p>
        </p:txBody>
      </p:sp>
      <p:sp>
        <p:nvSpPr>
          <p:cNvPr id="8248" name="Text Box 56"/>
          <p:cNvSpPr txBox="1">
            <a:spLocks noChangeArrowheads="1"/>
          </p:cNvSpPr>
          <p:nvPr/>
        </p:nvSpPr>
        <p:spPr bwMode="auto">
          <a:xfrm>
            <a:off x="2000232" y="4429132"/>
            <a:ext cx="5549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л</a:t>
            </a:r>
          </a:p>
        </p:txBody>
      </p:sp>
      <p:sp>
        <p:nvSpPr>
          <p:cNvPr id="8249" name="Text Box 57"/>
          <p:cNvSpPr txBox="1">
            <a:spLocks noChangeArrowheads="1"/>
          </p:cNvSpPr>
          <p:nvPr/>
        </p:nvSpPr>
        <p:spPr bwMode="auto">
          <a:xfrm>
            <a:off x="2428860" y="4429132"/>
            <a:ext cx="53412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к</a:t>
            </a:r>
          </a:p>
        </p:txBody>
      </p:sp>
      <p:sp>
        <p:nvSpPr>
          <p:cNvPr id="8250" name="Text Box 58"/>
          <p:cNvSpPr txBox="1">
            <a:spLocks noChangeArrowheads="1"/>
          </p:cNvSpPr>
          <p:nvPr/>
        </p:nvSpPr>
        <p:spPr bwMode="auto">
          <a:xfrm>
            <a:off x="2786050" y="4429132"/>
            <a:ext cx="57579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и</a:t>
            </a:r>
          </a:p>
        </p:txBody>
      </p:sp>
      <p:sp>
        <p:nvSpPr>
          <p:cNvPr id="8251" name="Text Box 59"/>
          <p:cNvSpPr txBox="1">
            <a:spLocks noChangeArrowheads="1"/>
          </p:cNvSpPr>
          <p:nvPr/>
        </p:nvSpPr>
        <p:spPr bwMode="auto">
          <a:xfrm>
            <a:off x="3786182" y="4429132"/>
            <a:ext cx="55976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б</a:t>
            </a:r>
          </a:p>
        </p:txBody>
      </p:sp>
      <p:sp>
        <p:nvSpPr>
          <p:cNvPr id="8252" name="Text Box 60"/>
          <p:cNvSpPr txBox="1">
            <a:spLocks noChangeArrowheads="1"/>
          </p:cNvSpPr>
          <p:nvPr/>
        </p:nvSpPr>
        <p:spPr bwMode="auto">
          <a:xfrm>
            <a:off x="4143372" y="4429132"/>
            <a:ext cx="68480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 err="1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ы</a:t>
            </a:r>
            <a:endParaRPr lang="ru-RU" sz="5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253" name="Text Box 61"/>
          <p:cNvSpPr txBox="1">
            <a:spLocks noChangeArrowheads="1"/>
          </p:cNvSpPr>
          <p:nvPr/>
        </p:nvSpPr>
        <p:spPr bwMode="auto">
          <a:xfrm>
            <a:off x="4714876" y="4429132"/>
            <a:ext cx="5549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л</a:t>
            </a:r>
          </a:p>
        </p:txBody>
      </p:sp>
      <p:sp>
        <p:nvSpPr>
          <p:cNvPr id="8254" name="Text Box 62"/>
          <p:cNvSpPr txBox="1">
            <a:spLocks noChangeArrowheads="1"/>
          </p:cNvSpPr>
          <p:nvPr/>
        </p:nvSpPr>
        <p:spPr bwMode="auto">
          <a:xfrm>
            <a:off x="5143504" y="4429132"/>
            <a:ext cx="57579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и</a:t>
            </a:r>
          </a:p>
        </p:txBody>
      </p:sp>
      <p:sp>
        <p:nvSpPr>
          <p:cNvPr id="8255" name="Text Box 63"/>
          <p:cNvSpPr txBox="1">
            <a:spLocks noChangeArrowheads="1"/>
          </p:cNvSpPr>
          <p:nvPr/>
        </p:nvSpPr>
        <p:spPr bwMode="auto">
          <a:xfrm>
            <a:off x="6143636" y="4357694"/>
            <a:ext cx="59343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 err="1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д</a:t>
            </a:r>
            <a:endParaRPr lang="ru-RU" sz="5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256" name="Text Box 64"/>
          <p:cNvSpPr txBox="1">
            <a:spLocks noChangeArrowheads="1"/>
          </p:cNvSpPr>
          <p:nvPr/>
        </p:nvSpPr>
        <p:spPr bwMode="auto">
          <a:xfrm>
            <a:off x="6572264" y="4357694"/>
            <a:ext cx="53893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е</a:t>
            </a:r>
          </a:p>
        </p:txBody>
      </p:sp>
      <p:pic>
        <p:nvPicPr>
          <p:cNvPr id="8257" name="Text Box 65"/>
          <p:cNvPicPr>
            <a:picLocks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596063" y="4151313"/>
            <a:ext cx="1255712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58" name="Text Box 66"/>
          <p:cNvPicPr>
            <a:picLocks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81813" y="4151313"/>
            <a:ext cx="1328737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59" name="Text Box 67"/>
          <p:cNvSpPr txBox="1">
            <a:spLocks noChangeArrowheads="1"/>
          </p:cNvSpPr>
          <p:nvPr/>
        </p:nvSpPr>
        <p:spPr bwMode="auto">
          <a:xfrm>
            <a:off x="7643834" y="4357694"/>
            <a:ext cx="57579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и</a:t>
            </a:r>
          </a:p>
        </p:txBody>
      </p:sp>
      <p:sp>
        <p:nvSpPr>
          <p:cNvPr id="8260" name="Text Box 68"/>
          <p:cNvSpPr txBox="1">
            <a:spLocks noChangeArrowheads="1"/>
          </p:cNvSpPr>
          <p:nvPr/>
        </p:nvSpPr>
        <p:spPr bwMode="auto">
          <a:xfrm>
            <a:off x="8143900" y="4357694"/>
            <a:ext cx="37542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.</a:t>
            </a:r>
          </a:p>
        </p:txBody>
      </p:sp>
      <p:pic>
        <p:nvPicPr>
          <p:cNvPr id="8261" name="Text Box 69"/>
          <p:cNvPicPr>
            <a:picLocks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6838" y="5151438"/>
            <a:ext cx="145097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62" name="Text Box 70"/>
          <p:cNvSpPr txBox="1">
            <a:spLocks noChangeArrowheads="1"/>
          </p:cNvSpPr>
          <p:nvPr/>
        </p:nvSpPr>
        <p:spPr bwMode="auto">
          <a:xfrm>
            <a:off x="1000100" y="5357826"/>
            <a:ext cx="56938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 err="1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н</a:t>
            </a:r>
            <a:endParaRPr lang="ru-RU" sz="5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263" name="Text Box 71"/>
          <p:cNvSpPr txBox="1">
            <a:spLocks noChangeArrowheads="1"/>
          </p:cNvSpPr>
          <p:nvPr/>
        </p:nvSpPr>
        <p:spPr bwMode="auto">
          <a:xfrm>
            <a:off x="1428728" y="5357826"/>
            <a:ext cx="57579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и</a:t>
            </a:r>
          </a:p>
        </p:txBody>
      </p:sp>
      <p:sp>
        <p:nvSpPr>
          <p:cNvPr id="8264" name="Text Box 72"/>
          <p:cNvSpPr txBox="1">
            <a:spLocks noChangeArrowheads="1"/>
          </p:cNvSpPr>
          <p:nvPr/>
        </p:nvSpPr>
        <p:spPr bwMode="auto">
          <a:xfrm>
            <a:off x="2214546" y="5357826"/>
            <a:ext cx="68480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м</a:t>
            </a:r>
          </a:p>
        </p:txBody>
      </p:sp>
      <p:sp>
        <p:nvSpPr>
          <p:cNvPr id="8265" name="Text Box 73"/>
          <p:cNvSpPr txBox="1">
            <a:spLocks noChangeArrowheads="1"/>
          </p:cNvSpPr>
          <p:nvPr/>
        </p:nvSpPr>
        <p:spPr bwMode="auto">
          <a:xfrm>
            <a:off x="2786050" y="5357826"/>
            <a:ext cx="53251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а</a:t>
            </a:r>
          </a:p>
        </p:txBody>
      </p:sp>
      <p:sp>
        <p:nvSpPr>
          <p:cNvPr id="8266" name="Text Box 74"/>
          <p:cNvSpPr txBox="1">
            <a:spLocks noChangeArrowheads="1"/>
          </p:cNvSpPr>
          <p:nvPr/>
        </p:nvSpPr>
        <p:spPr bwMode="auto">
          <a:xfrm>
            <a:off x="3214678" y="5357826"/>
            <a:ext cx="5549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л</a:t>
            </a:r>
          </a:p>
        </p:txBody>
      </p:sp>
      <p:sp>
        <p:nvSpPr>
          <p:cNvPr id="8267" name="Text Box 75"/>
          <p:cNvSpPr txBox="1">
            <a:spLocks noChangeArrowheads="1"/>
          </p:cNvSpPr>
          <p:nvPr/>
        </p:nvSpPr>
        <p:spPr bwMode="auto">
          <a:xfrm>
            <a:off x="3643306" y="5357826"/>
            <a:ext cx="68480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 err="1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ы</a:t>
            </a:r>
            <a:endParaRPr lang="ru-RU" sz="5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8268" name="Text Box 76"/>
          <p:cNvPicPr>
            <a:picLocks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810000" y="5151438"/>
            <a:ext cx="121285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" name="TextBox 77"/>
          <p:cNvSpPr txBox="1"/>
          <p:nvPr/>
        </p:nvSpPr>
        <p:spPr>
          <a:xfrm>
            <a:off x="5286380" y="0"/>
            <a:ext cx="2928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Собери текст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" dur="3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4" dur="3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3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8" dur="3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0" dur="3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3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4" dur="3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3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8" dur="3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0" dur="3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2" dur="3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4" dur="3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6" dur="3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8" dur="3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0" dur="30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2" dur="30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4" dur="30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6" dur="30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30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0" dur="30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2" dur="30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4" dur="30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6" dur="30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8" dur="30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0" dur="30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2" dur="30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4" dur="30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6" dur="30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8" dur="30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0" dur="300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72" dur="3000" fill="hold"/>
                                        <p:tgtEl>
                                          <p:spTgt spid="8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3000" fill="hold"/>
                                        <p:tgtEl>
                                          <p:spTgt spid="82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6" dur="3000" fill="hold"/>
                                        <p:tgtEl>
                                          <p:spTgt spid="82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8" dur="30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0" dur="3000" fill="hold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2" dur="30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4" dur="3000" fill="hold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6" dur="3000" fill="hold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8" dur="30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0" dur="30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2" dur="3000" fill="hold"/>
                                        <p:tgtEl>
                                          <p:spTgt spid="82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3000" fill="hold"/>
                                        <p:tgtEl>
                                          <p:spTgt spid="82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6" dur="3000" fill="hold"/>
                                        <p:tgtEl>
                                          <p:spTgt spid="82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8" dur="3000" fill="hold"/>
                                        <p:tgtEl>
                                          <p:spTgt spid="82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0" dur="3000" fill="hold"/>
                                        <p:tgtEl>
                                          <p:spTgt spid="8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2" dur="3000" fill="hold"/>
                                        <p:tgtEl>
                                          <p:spTgt spid="8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4" dur="3000" fill="hold"/>
                                        <p:tgtEl>
                                          <p:spTgt spid="8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6" dur="3000" fill="hold"/>
                                        <p:tgtEl>
                                          <p:spTgt spid="8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8" dur="3000" fill="hold"/>
                                        <p:tgtEl>
                                          <p:spTgt spid="8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0" dur="3000" fill="hold"/>
                                        <p:tgtEl>
                                          <p:spTgt spid="8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2" dur="3000" fill="hold"/>
                                        <p:tgtEl>
                                          <p:spTgt spid="82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4" dur="3000" fill="hold"/>
                                        <p:tgtEl>
                                          <p:spTgt spid="82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16" dur="3000" fill="hold"/>
                                        <p:tgtEl>
                                          <p:spTgt spid="82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8" dur="3000" fill="hold"/>
                                        <p:tgtEl>
                                          <p:spTgt spid="82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0" dur="3000" fill="hold"/>
                                        <p:tgtEl>
                                          <p:spTgt spid="82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2" dur="3000" fill="hold"/>
                                        <p:tgtEl>
                                          <p:spTgt spid="8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24" dur="3000" fill="hold"/>
                                        <p:tgtEl>
                                          <p:spTgt spid="82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6" dur="3000" fill="hold"/>
                                        <p:tgtEl>
                                          <p:spTgt spid="82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8" dur="3000" fill="hold"/>
                                        <p:tgtEl>
                                          <p:spTgt spid="8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0" dur="3000" fill="hold"/>
                                        <p:tgtEl>
                                          <p:spTgt spid="82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2" dur="3000" fill="hold"/>
                                        <p:tgtEl>
                                          <p:spTgt spid="82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4" dur="3000" fill="hold"/>
                                        <p:tgtEl>
                                          <p:spTgt spid="82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36" dur="3000" fill="hold"/>
                                        <p:tgtEl>
                                          <p:spTgt spid="8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3000" fill="hold"/>
                                        <p:tgtEl>
                                          <p:spTgt spid="82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0" dur="3000" fill="hold"/>
                                        <p:tgtEl>
                                          <p:spTgt spid="82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42" dur="3000" fill="hold"/>
                                        <p:tgtEl>
                                          <p:spTgt spid="82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4" dur="3000" fill="hold"/>
                                        <p:tgtEl>
                                          <p:spTgt spid="8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46" dur="3000" fill="hold"/>
                                        <p:tgtEl>
                                          <p:spTgt spid="82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48" dur="3000" fill="hold"/>
                                        <p:tgtEl>
                                          <p:spTgt spid="8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50" dur="3000" fill="hold"/>
                                        <p:tgtEl>
                                          <p:spTgt spid="8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52" dur="3000" fill="hold"/>
                                        <p:tgtEl>
                                          <p:spTgt spid="8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4" descr="http://s48.radikal.ru/i121/0901/aa/6c0f9a4a449f.jpg"/>
          <p:cNvPicPr>
            <a:picLocks noChangeAspect="1" noChangeArrowheads="1"/>
          </p:cNvPicPr>
          <p:nvPr/>
        </p:nvPicPr>
        <p:blipFill>
          <a:blip r:embed="rId2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142844" y="357166"/>
            <a:ext cx="7940568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1725613" y="461963"/>
            <a:ext cx="5786437" cy="5786437"/>
            <a:chOff x="2000232" y="428604"/>
            <a:chExt cx="5786478" cy="5786478"/>
          </a:xfrm>
        </p:grpSpPr>
        <p:sp>
          <p:nvSpPr>
            <p:cNvPr id="11" name="Овал 10"/>
            <p:cNvSpPr/>
            <p:nvPr/>
          </p:nvSpPr>
          <p:spPr>
            <a:xfrm>
              <a:off x="2000232" y="428604"/>
              <a:ext cx="5786478" cy="578647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8440" name="Прямоугольник 11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52870" y="1564469"/>
              <a:ext cx="2066544" cy="1755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41" name="Прямоугольник 12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29526" y="2564213"/>
              <a:ext cx="1542288" cy="853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42" name="Прямоугольник 13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322390" y="3179909"/>
              <a:ext cx="2414016" cy="896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43" name="Прямоугольник 14"/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718630" y="3819989"/>
              <a:ext cx="1627632" cy="10119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44" name="Прямоугольник 15"/>
            <p:cNvPicPr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066358" y="3777317"/>
              <a:ext cx="1737360" cy="1926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45" name="Прямоугольник 16"/>
            <p:cNvPicPr>
              <a:picLocks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779846" y="3941909"/>
              <a:ext cx="810768" cy="2109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46" name="Прямоугольник 17"/>
            <p:cNvPicPr>
              <a:picLocks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865446" y="3868757"/>
              <a:ext cx="1121664" cy="2164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47" name="Прямоугольник 18"/>
            <p:cNvPicPr>
              <a:picLocks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944950" y="3710261"/>
              <a:ext cx="1798320" cy="2011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48" name="Прямоугольник 19"/>
            <p:cNvPicPr>
              <a:picLocks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201238" y="3314021"/>
              <a:ext cx="2414016" cy="1603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49" name="Прямоугольник 20"/>
            <p:cNvPicPr>
              <a:picLocks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2006166" y="2923877"/>
              <a:ext cx="2468880" cy="829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50" name="Прямоугольник 21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134182" y="2088725"/>
              <a:ext cx="2267712" cy="1103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51" name="Прямоугольник 22"/>
            <p:cNvPicPr>
              <a:picLocks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2707206" y="1076789"/>
              <a:ext cx="1920240" cy="182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52" name="Прямоугольник 23"/>
            <p:cNvPicPr>
              <a:picLocks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3816678" y="491573"/>
              <a:ext cx="1164336" cy="2103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53" name="Прямоугольник 24"/>
            <p:cNvPicPr>
              <a:picLocks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4706694" y="528149"/>
              <a:ext cx="908304" cy="2157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54" name="Прямоугольник 25"/>
            <p:cNvPicPr>
              <a:picLocks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4993206" y="778085"/>
              <a:ext cx="1786128" cy="2243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Пирог 4"/>
          <p:cNvSpPr>
            <a:spLocks noChangeArrowheads="1"/>
          </p:cNvSpPr>
          <p:nvPr/>
        </p:nvSpPr>
        <p:spPr bwMode="auto">
          <a:xfrm rot="188346">
            <a:off x="1727200" y="439738"/>
            <a:ext cx="5786438" cy="5827712"/>
          </a:xfrm>
          <a:custGeom>
            <a:avLst/>
            <a:gdLst>
              <a:gd name="T0" fmla="*/ 5786438 w 5786438"/>
              <a:gd name="T1" fmla="*/ 2913856 h 5827712"/>
              <a:gd name="T2" fmla="*/ 2893219 w 5786438"/>
              <a:gd name="T3" fmla="*/ 5827712 h 5827712"/>
              <a:gd name="T4" fmla="*/ 0 w 5786438"/>
              <a:gd name="T5" fmla="*/ 2913856 h 5827712"/>
              <a:gd name="T6" fmla="*/ 2893219 w 5786438"/>
              <a:gd name="T7" fmla="*/ 0 h 5827712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847405 w 5786438"/>
              <a:gd name="T13" fmla="*/ 853448 h 5827712"/>
              <a:gd name="T14" fmla="*/ 4939033 w 5786438"/>
              <a:gd name="T15" fmla="*/ 4974264 h 58277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86438" h="5827712">
                <a:moveTo>
                  <a:pt x="5786438" y="2913856"/>
                </a:moveTo>
                <a:lnTo>
                  <a:pt x="5786438" y="2913856"/>
                </a:lnTo>
                <a:cubicBezTo>
                  <a:pt x="5786438" y="4523134"/>
                  <a:pt x="4491099" y="5827712"/>
                  <a:pt x="2893219" y="5827712"/>
                </a:cubicBezTo>
                <a:cubicBezTo>
                  <a:pt x="1295338" y="5827712"/>
                  <a:pt x="0" y="4523134"/>
                  <a:pt x="0" y="2913856"/>
                </a:cubicBezTo>
                <a:cubicBezTo>
                  <a:pt x="0" y="1304577"/>
                  <a:pt x="1295338" y="0"/>
                  <a:pt x="2893219" y="0"/>
                </a:cubicBezTo>
                <a:cubicBezTo>
                  <a:pt x="3584706" y="-1"/>
                  <a:pt x="4253326" y="249427"/>
                  <a:pt x="4777961" y="703098"/>
                </a:cubicBezTo>
                <a:lnTo>
                  <a:pt x="2893219" y="2913856"/>
                </a:lnTo>
                <a:close/>
              </a:path>
            </a:pathLst>
          </a:custGeom>
          <a:blipFill dpi="0" rotWithShape="1">
            <a:blip r:embed="rId18" cstate="print"/>
            <a:srcRect/>
            <a:stretch>
              <a:fillRect/>
            </a:stretch>
          </a:blipFill>
          <a:ln w="381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2844" y="0"/>
            <a:ext cx="3929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Текст-вертушка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Text Box 2"/>
          <p:cNvPicPr>
            <a:picLocks noChangeArrowheads="1"/>
          </p:cNvPicPr>
          <p:nvPr/>
        </p:nvPicPr>
        <p:blipFill>
          <a:blip r:embed="rId2" cstate="print"/>
          <a:srcRect l="3201"/>
          <a:stretch>
            <a:fillRect/>
          </a:stretch>
        </p:blipFill>
        <p:spPr bwMode="auto">
          <a:xfrm>
            <a:off x="0" y="720725"/>
            <a:ext cx="8639205" cy="613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TextBox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214290"/>
            <a:ext cx="29130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500562" y="0"/>
            <a:ext cx="3786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Чтение наоборот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.i.ua/photo/images/pic/9/4/487949_5ea1889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714356"/>
            <a:ext cx="7934567" cy="5724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Text Box 2"/>
          <p:cNvPicPr>
            <a:picLocks noChangeArrowheads="1"/>
          </p:cNvPicPr>
          <p:nvPr/>
        </p:nvPicPr>
        <p:blipFill>
          <a:blip r:embed="rId3" cstate="print"/>
          <a:srcRect l="2000" r="3965"/>
          <a:stretch>
            <a:fillRect/>
          </a:stretch>
        </p:blipFill>
        <p:spPr bwMode="auto">
          <a:xfrm>
            <a:off x="0" y="714356"/>
            <a:ext cx="8358246" cy="546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TextBox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28950" y="341313"/>
            <a:ext cx="29146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00042"/>
            <a:ext cx="7500990" cy="2557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3200" b="1" dirty="0" smtClean="0">
                <a:solidFill>
                  <a:srgbClr val="C00000"/>
                </a:solidFill>
              </a:rPr>
              <a:t> 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Представьте, что вы маленькие медвежата и просите у мамы-медведицы кушать. Слова нужно произносить протяжно, баском, четко произнося [м].</a:t>
            </a:r>
          </a:p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  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3857628"/>
            <a:ext cx="8002512" cy="15881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90000"/>
              </a:lnSpc>
            </a:pP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Мам, меду б нам,</a:t>
            </a:r>
          </a:p>
          <a:p>
            <a:pPr algn="ctr">
              <a:lnSpc>
                <a:spcPct val="90000"/>
              </a:lnSpc>
            </a:pP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Мам, молока бы нам.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214282" y="2500306"/>
            <a:ext cx="7786713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latin typeface="Calibri" pitchFamily="34" charset="0"/>
              </a:rPr>
              <a:t> </a:t>
            </a:r>
            <a:r>
              <a:rPr lang="ru-RU" sz="2800" b="1" dirty="0">
                <a:latin typeface="Calibri" pitchFamily="34" charset="0"/>
              </a:rPr>
              <a:t>	</a:t>
            </a:r>
            <a:r>
              <a:rPr lang="ru-RU" sz="2400" b="1" dirty="0">
                <a:latin typeface="Calibri" pitchFamily="34" charset="0"/>
              </a:rPr>
              <a:t>Лев спал. Мышь пробежала ему по телу. Он проснулся и поймал её. Мышь стала просить, чтобы он пустил её; она сказала: "Если ты меня пустишь, и я тебе добро сделаю". Лев засмеялся, что мышь обещает ему добро сделать, и пустил её.</a:t>
            </a:r>
          </a:p>
          <a:p>
            <a:r>
              <a:rPr lang="ru-RU" sz="2400" b="1" dirty="0">
                <a:latin typeface="Calibri" pitchFamily="34" charset="0"/>
              </a:rPr>
              <a:t>         Потом охотники поймали льва и привязали верёвкой к дереву. Мышь услыхала львиный рёв, прибежала, перегрызла верёвку и сказала: "Помнишь, ты смеялся, не думал, чтобы я могла тебе добро сделать, а  теперь видишь - бывает и от мыши добро".</a:t>
            </a:r>
          </a:p>
        </p:txBody>
      </p:sp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2500298" y="1785926"/>
            <a:ext cx="23701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Лев и мышь</a:t>
            </a:r>
          </a:p>
        </p:txBody>
      </p:sp>
      <p:sp>
        <p:nvSpPr>
          <p:cNvPr id="10244" name="Text Box 6"/>
          <p:cNvSpPr txBox="1">
            <a:spLocks noChangeArrowheads="1"/>
          </p:cNvSpPr>
          <p:nvPr/>
        </p:nvSpPr>
        <p:spPr bwMode="auto">
          <a:xfrm>
            <a:off x="6143636" y="6357958"/>
            <a:ext cx="164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Calibri" pitchFamily="34" charset="0"/>
              </a:rPr>
              <a:t>Л.Н. Толстой</a:t>
            </a:r>
          </a:p>
        </p:txBody>
      </p:sp>
      <p:pic>
        <p:nvPicPr>
          <p:cNvPr id="10245" name="Picture 7" descr="BIG_Cat1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714356"/>
            <a:ext cx="1857388" cy="1369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Группа 5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695451"/>
            <a:ext cx="7500990" cy="5162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357290" y="357166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Чтение с решёткой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TextBox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8723312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2" descr="http://nsc.1september.ru/2004/42/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2285992"/>
            <a:ext cx="1335088" cy="195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TextBox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6050" y="1182688"/>
            <a:ext cx="2998788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TextBox 5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8963" y="1182688"/>
            <a:ext cx="2097087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TextBox 6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8225" y="1182688"/>
            <a:ext cx="2786063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TextBox 7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32363" y="1182688"/>
            <a:ext cx="3621087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TextBox 8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6050" y="1895475"/>
            <a:ext cx="2517775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TextBox 9"/>
          <p:cNvPicPr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58900" y="1895475"/>
            <a:ext cx="3255963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TextBox 10"/>
          <p:cNvPicPr>
            <a:picLocks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9075" y="2614613"/>
            <a:ext cx="3328988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TextBox 12"/>
          <p:cNvPicPr>
            <a:picLocks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46300" y="2614613"/>
            <a:ext cx="2601913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TextBox 13"/>
          <p:cNvPicPr>
            <a:picLocks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144963" y="2614613"/>
            <a:ext cx="2566987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TextBox 14"/>
          <p:cNvPicPr>
            <a:picLocks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9075" y="3328988"/>
            <a:ext cx="4919663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TextBox 15"/>
          <p:cNvPicPr>
            <a:picLocks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932113" y="3328988"/>
            <a:ext cx="4475162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9" name="TextBox 16"/>
          <p:cNvPicPr>
            <a:picLocks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85750" y="4114800"/>
            <a:ext cx="2195513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0" name="TextBox 17"/>
          <p:cNvPicPr>
            <a:picLocks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792288" y="4114800"/>
            <a:ext cx="3584575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TextBox 18"/>
          <p:cNvPicPr>
            <a:picLocks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790950" y="4114800"/>
            <a:ext cx="381635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2" name="TextBox 19"/>
          <p:cNvPicPr>
            <a:picLocks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85750" y="4900613"/>
            <a:ext cx="262255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TextBox 20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292225" y="4900613"/>
            <a:ext cx="3255963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TextBox 21"/>
          <p:cNvPicPr>
            <a:picLocks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432175" y="4900613"/>
            <a:ext cx="3597275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5" name="TextBox 22"/>
          <p:cNvPicPr>
            <a:picLocks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19075" y="5614988"/>
            <a:ext cx="2359025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TextBox 23"/>
          <p:cNvPicPr>
            <a:picLocks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1219200" y="5614988"/>
            <a:ext cx="28956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7" name="Прямоугольник 24"/>
          <p:cNvSpPr>
            <a:spLocks noChangeArrowheads="1"/>
          </p:cNvSpPr>
          <p:nvPr/>
        </p:nvSpPr>
        <p:spPr bwMode="auto">
          <a:xfrm>
            <a:off x="5786446" y="6072206"/>
            <a:ext cx="22558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Calibri" pitchFamily="34" charset="0"/>
              </a:rPr>
              <a:t>(</a:t>
            </a:r>
            <a:r>
              <a:rPr lang="ru-RU" sz="2400" b="1" i="1" dirty="0">
                <a:solidFill>
                  <a:srgbClr val="000000"/>
                </a:solidFill>
                <a:latin typeface="Calibri" pitchFamily="34" charset="0"/>
              </a:rPr>
              <a:t>К.Д.Ушинский</a:t>
            </a:r>
            <a:r>
              <a:rPr lang="ru-RU" sz="2400" b="1" dirty="0">
                <a:solidFill>
                  <a:srgbClr val="000000"/>
                </a:solidFill>
                <a:latin typeface="Calibri" pitchFamily="34" charset="0"/>
              </a:rPr>
              <a:t>)</a:t>
            </a:r>
            <a:endParaRPr lang="ru-RU" sz="2400" b="1" dirty="0">
              <a:latin typeface="Calibri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28794" y="0"/>
            <a:ext cx="5643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Текст с наложением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0 L 0.09913 0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 L 0.07049 0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 L 0.03941 0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5.55112E-17 L 0.06945 0.0009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92 0.00185 L 0.09392 0.0018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0.08993 0.0018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" y="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55556E-6 L 0.18125 5.55556E-6 " pathEditMode="relative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29 0.00347 L 0.10295 0.0034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15417 0.004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" y="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L 0.10035 0.0044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33333E-6 L 0.07309 0.0053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492896"/>
            <a:ext cx="76097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внимание!</a:t>
            </a:r>
            <a:endParaRPr lang="ru-RU" sz="4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2071678"/>
            <a:ext cx="2425798" cy="20002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4" descr="AN17677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3071810"/>
            <a:ext cx="1990547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1" descr="NA1733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857496"/>
            <a:ext cx="2475367" cy="271464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57158" y="214290"/>
            <a:ext cx="75724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Рассмотри картинки и определи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место звука </a:t>
            </a:r>
            <a:r>
              <a:rPr lang="en-US" sz="3200" b="1" dirty="0" smtClean="0">
                <a:solidFill>
                  <a:srgbClr val="002060"/>
                </a:solidFill>
              </a:rPr>
              <a:t>[</a:t>
            </a:r>
            <a:r>
              <a:rPr lang="ru-RU" sz="3200" b="1" dirty="0" err="1" smtClean="0">
                <a:solidFill>
                  <a:srgbClr val="002060"/>
                </a:solidFill>
              </a:rPr>
              <a:t>с,с</a:t>
            </a:r>
            <a:r>
              <a:rPr lang="ru-RU" sz="3200" b="1" dirty="0" smtClean="0">
                <a:solidFill>
                  <a:srgbClr val="002060"/>
                </a:solidFill>
                <a:latin typeface="Calibri"/>
              </a:rPr>
              <a:t>̕</a:t>
            </a:r>
            <a:r>
              <a:rPr lang="en-US" sz="3200" b="1" dirty="0" smtClean="0">
                <a:solidFill>
                  <a:srgbClr val="002060"/>
                </a:solidFill>
              </a:rPr>
              <a:t>]</a:t>
            </a:r>
            <a:r>
              <a:rPr lang="ru-RU" sz="3200" b="1" dirty="0" smtClean="0">
                <a:solidFill>
                  <a:srgbClr val="002060"/>
                </a:solidFill>
              </a:rPr>
              <a:t> в слове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7" name="Group 3"/>
          <p:cNvGraphicFramePr>
            <a:graphicFrameLocks noGrp="1"/>
          </p:cNvGraphicFramePr>
          <p:nvPr/>
        </p:nvGraphicFramePr>
        <p:xfrm>
          <a:off x="142875" y="500063"/>
          <a:ext cx="8786873" cy="2214578"/>
        </p:xfrm>
        <a:graphic>
          <a:graphicData uri="http://schemas.openxmlformats.org/drawingml/2006/table">
            <a:tbl>
              <a:tblPr/>
              <a:tblGrid>
                <a:gridCol w="1528151"/>
                <a:gridCol w="1528152"/>
                <a:gridCol w="1515729"/>
                <a:gridCol w="1428760"/>
                <a:gridCol w="2786081"/>
              </a:tblGrid>
              <a:tr h="22145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2784" name="WordArt 24"/>
          <p:cNvSpPr>
            <a:spLocks noChangeAspect="1" noChangeArrowheads="1" noChangeShapeType="1" noTextEdit="1"/>
          </p:cNvSpPr>
          <p:nvPr/>
        </p:nvSpPr>
        <p:spPr bwMode="auto">
          <a:xfrm>
            <a:off x="7572375" y="642938"/>
            <a:ext cx="1357313" cy="2000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</a:t>
            </a:r>
          </a:p>
        </p:txBody>
      </p:sp>
      <p:sp>
        <p:nvSpPr>
          <p:cNvPr id="32785" name="WordArt 25"/>
          <p:cNvSpPr>
            <a:spLocks noChangeAspect="1" noChangeArrowheads="1" noChangeShapeType="1" noTextEdit="1"/>
          </p:cNvSpPr>
          <p:nvPr/>
        </p:nvSpPr>
        <p:spPr bwMode="auto">
          <a:xfrm>
            <a:off x="4786313" y="642938"/>
            <a:ext cx="1285875" cy="1754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FF99CC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у</a:t>
            </a:r>
          </a:p>
        </p:txBody>
      </p:sp>
      <p:sp>
        <p:nvSpPr>
          <p:cNvPr id="32786" name="WordArt 26"/>
          <p:cNvSpPr>
            <a:spLocks noChangeAspect="1" noChangeArrowheads="1" noChangeShapeType="1" noTextEdit="1"/>
          </p:cNvSpPr>
          <p:nvPr/>
        </p:nvSpPr>
        <p:spPr bwMode="auto">
          <a:xfrm>
            <a:off x="3286125" y="642938"/>
            <a:ext cx="1285875" cy="187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3399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б</a:t>
            </a:r>
          </a:p>
        </p:txBody>
      </p:sp>
      <p:sp>
        <p:nvSpPr>
          <p:cNvPr id="32787" name="WordArt 27"/>
          <p:cNvSpPr>
            <a:spLocks noChangeAspect="1" noChangeArrowheads="1" noChangeShapeType="1" noTextEdit="1"/>
          </p:cNvSpPr>
          <p:nvPr/>
        </p:nvSpPr>
        <p:spPr bwMode="auto">
          <a:xfrm>
            <a:off x="1785938" y="642938"/>
            <a:ext cx="1285875" cy="1785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4537"/>
              </a:avLst>
            </a:prstTxWarp>
          </a:bodyPr>
          <a:lstStyle/>
          <a:p>
            <a:pPr algn="ctr"/>
            <a:r>
              <a:rPr lang="ru-RU" sz="4000" b="1" kern="10">
                <a:ln w="9525">
                  <a:noFill/>
                  <a:round/>
                  <a:headEnd/>
                  <a:tailEnd/>
                </a:ln>
                <a:solidFill>
                  <a:srgbClr val="FF99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</a:t>
            </a:r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/>
        </p:nvGraphicFramePr>
        <p:xfrm>
          <a:off x="7500938" y="500063"/>
          <a:ext cx="1428760" cy="2214578"/>
        </p:xfrm>
        <a:graphic>
          <a:graphicData uri="http://schemas.openxmlformats.org/drawingml/2006/table">
            <a:tbl>
              <a:tblPr/>
              <a:tblGrid>
                <a:gridCol w="1428760"/>
              </a:tblGrid>
              <a:tr h="221457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76200" cmpd="sng">
                      <a:solidFill>
                        <a:schemeClr val="tx1"/>
                      </a:solidFill>
                      <a:prstDash val="solid"/>
                    </a:lnL>
                    <a:lnR w="76200" cmpd="sng">
                      <a:solidFill>
                        <a:schemeClr val="tx1"/>
                      </a:solidFill>
                      <a:prstDash val="solid"/>
                    </a:lnR>
                    <a:lnT w="76200" cmpd="sng">
                      <a:solidFill>
                        <a:schemeClr val="tx1"/>
                      </a:solidFill>
                      <a:prstDash val="solid"/>
                    </a:lnT>
                    <a:lnB w="762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44034" name="Picture 2" descr="E:\Документы\Мои рисунки\pred53.jpg"/>
          <p:cNvPicPr>
            <a:picLocks noChangeAspect="1" noChangeArrowheads="1"/>
          </p:cNvPicPr>
          <p:nvPr/>
        </p:nvPicPr>
        <p:blipFill>
          <a:blip r:embed="rId2" cstate="print"/>
          <a:srcRect l="9927" r="10661"/>
          <a:stretch>
            <a:fillRect/>
          </a:stretch>
        </p:blipFill>
        <p:spPr bwMode="auto">
          <a:xfrm>
            <a:off x="1714500" y="571500"/>
            <a:ext cx="14573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7" name="Picture 7" descr="E:\Документы\Мои рисунки\131480.gif"/>
          <p:cNvPicPr>
            <a:picLocks noChangeAspect="1" noChangeArrowheads="1"/>
          </p:cNvPicPr>
          <p:nvPr/>
        </p:nvPicPr>
        <p:blipFill>
          <a:blip r:embed="rId3" cstate="print"/>
          <a:srcRect l="5000" t="4373" r="5000" b="4373"/>
          <a:stretch>
            <a:fillRect/>
          </a:stretch>
        </p:blipFill>
        <p:spPr bwMode="auto">
          <a:xfrm>
            <a:off x="285750" y="642938"/>
            <a:ext cx="1198563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1" name="Picture 9" descr="E:\Документы\Мои рисунки\ОВОЩИ\apels13.jpg"/>
          <p:cNvPicPr>
            <a:picLocks noChangeAspect="1" noChangeArrowheads="1"/>
          </p:cNvPicPr>
          <p:nvPr/>
        </p:nvPicPr>
        <p:blipFill>
          <a:blip r:embed="rId4" cstate="print"/>
          <a:srcRect l="3310" t="6250" r="7352" b="6248"/>
          <a:stretch>
            <a:fillRect/>
          </a:stretch>
        </p:blipFill>
        <p:spPr bwMode="auto">
          <a:xfrm>
            <a:off x="7572375" y="928688"/>
            <a:ext cx="1214438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99" name="WordArt 24"/>
          <p:cNvSpPr>
            <a:spLocks noChangeAspect="1" noChangeArrowheads="1" noChangeShapeType="1" noTextEdit="1"/>
          </p:cNvSpPr>
          <p:nvPr/>
        </p:nvSpPr>
        <p:spPr bwMode="auto">
          <a:xfrm>
            <a:off x="6215063" y="714375"/>
            <a:ext cx="1119187" cy="17986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6B6BC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</a:t>
            </a:r>
          </a:p>
        </p:txBody>
      </p:sp>
      <p:sp>
        <p:nvSpPr>
          <p:cNvPr id="40" name="Лента лицом вверх 39"/>
          <p:cNvSpPr/>
          <p:nvPr/>
        </p:nvSpPr>
        <p:spPr>
          <a:xfrm>
            <a:off x="214282" y="4286256"/>
            <a:ext cx="7858180" cy="1000125"/>
          </a:xfrm>
          <a:prstGeom prst="ribbon2">
            <a:avLst>
              <a:gd name="adj1" fmla="val 16667"/>
              <a:gd name="adj2" fmla="val 65170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928662" y="4286256"/>
            <a:ext cx="66960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dirty="0">
                <a:solidFill>
                  <a:srgbClr val="002060"/>
                </a:solidFill>
              </a:rPr>
              <a:t>Назовите </a:t>
            </a:r>
            <a:r>
              <a:rPr lang="ru-RU" sz="4800" b="1" dirty="0" smtClean="0">
                <a:solidFill>
                  <a:srgbClr val="002060"/>
                </a:solidFill>
              </a:rPr>
              <a:t>слово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44037" name="Picture 5" descr="E:\Документы\Мои рисунки\ОВОЩИ\Рисунок1укцукцйк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14313" y="500063"/>
            <a:ext cx="2203451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111" descr="660ab52616a191f158468bea82a899e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12" y="642918"/>
            <a:ext cx="2481758" cy="1747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0" name="Picture 8" descr="E:\Документы\Мои рисунки\тбытовые прибрры\iron 33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7750" y="714375"/>
            <a:ext cx="1143000" cy="190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2" name="Picture 10" descr="E:\Документы\Мои рисунки\pred06.jpg"/>
          <p:cNvPicPr>
            <a:picLocks noChangeAspect="1" noChangeArrowheads="1"/>
          </p:cNvPicPr>
          <p:nvPr/>
        </p:nvPicPr>
        <p:blipFill>
          <a:blip r:embed="rId8" cstate="print"/>
          <a:srcRect l="24200" r="27400"/>
          <a:stretch>
            <a:fillRect/>
          </a:stretch>
        </p:blipFill>
        <p:spPr bwMode="auto">
          <a:xfrm>
            <a:off x="6286500" y="714375"/>
            <a:ext cx="100012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2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2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2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2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2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2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2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2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4" grpId="0" animBg="1"/>
      <p:bldP spid="32785" grpId="0" animBg="1"/>
      <p:bldP spid="32786" grpId="0" animBg="1"/>
      <p:bldP spid="32787" grpId="0" animBg="1"/>
      <p:bldP spid="32799" grpId="0" animBg="1"/>
      <p:bldP spid="61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285751" y="428625"/>
            <a:ext cx="7572398" cy="8302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Раздели </a:t>
            </a: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</a:rPr>
              <a:t>слова на слоги</a:t>
            </a:r>
          </a:p>
        </p:txBody>
      </p:sp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928688" y="1857375"/>
            <a:ext cx="7858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к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14500" y="1857375"/>
            <a:ext cx="7858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>
                <a:latin typeface="Verdana" pitchFamily="34" charset="0"/>
              </a:rPr>
              <a:t>о</a:t>
            </a:r>
          </a:p>
        </p:txBody>
      </p:sp>
      <p:sp>
        <p:nvSpPr>
          <p:cNvPr id="18438" name="TextBox 6"/>
          <p:cNvSpPr txBox="1">
            <a:spLocks noChangeArrowheads="1"/>
          </p:cNvSpPr>
          <p:nvPr/>
        </p:nvSpPr>
        <p:spPr bwMode="auto">
          <a:xfrm>
            <a:off x="2500313" y="1857375"/>
            <a:ext cx="7858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 dirty="0" err="1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р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214688" y="1857375"/>
            <a:ext cx="7858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>
                <a:latin typeface="Verdana" pitchFamily="34" charset="0"/>
              </a:rPr>
              <a:t>о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572000" y="1857375"/>
            <a:ext cx="7858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>
                <a:latin typeface="Verdana" pitchFamily="34" charset="0"/>
              </a:rPr>
              <a:t>а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714500" y="1857375"/>
            <a:ext cx="7858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>
                <a:solidFill>
                  <a:srgbClr val="FF0000"/>
                </a:solidFill>
                <a:latin typeface="Verdana" pitchFamily="34" charset="0"/>
              </a:rPr>
              <a:t>о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5400000">
            <a:off x="1643857" y="2356644"/>
            <a:ext cx="1428750" cy="158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3" name="TextBox 16"/>
          <p:cNvSpPr txBox="1">
            <a:spLocks noChangeArrowheads="1"/>
          </p:cNvSpPr>
          <p:nvPr/>
        </p:nvSpPr>
        <p:spPr bwMode="auto">
          <a:xfrm>
            <a:off x="3857625" y="1857375"/>
            <a:ext cx="7858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в</a:t>
            </a:r>
          </a:p>
        </p:txBody>
      </p:sp>
      <p:pic>
        <p:nvPicPr>
          <p:cNvPr id="18444" name="Рисунок 17" descr="korova0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4357694"/>
            <a:ext cx="2563526" cy="23082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572000" y="1857375"/>
            <a:ext cx="7858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>
                <a:solidFill>
                  <a:srgbClr val="FF0000"/>
                </a:solidFill>
                <a:latin typeface="Verdana" pitchFamily="34" charset="0"/>
              </a:rPr>
              <a:t>а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214688" y="1857375"/>
            <a:ext cx="7858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>
                <a:solidFill>
                  <a:srgbClr val="FF0000"/>
                </a:solidFill>
                <a:latin typeface="Verdana" pitchFamily="34" charset="0"/>
              </a:rPr>
              <a:t>о</a:t>
            </a: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rot="5400000">
            <a:off x="3144044" y="2356644"/>
            <a:ext cx="142875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2000251" y="4213225"/>
            <a:ext cx="715962" cy="158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857250" y="4214813"/>
            <a:ext cx="4357688" cy="158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3429000" y="4214813"/>
            <a:ext cx="715963" cy="158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Овал 31"/>
          <p:cNvSpPr/>
          <p:nvPr/>
        </p:nvSpPr>
        <p:spPr>
          <a:xfrm>
            <a:off x="1428750" y="4357688"/>
            <a:ext cx="357188" cy="35718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2857500" y="4357688"/>
            <a:ext cx="357188" cy="35718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4357688" y="4357688"/>
            <a:ext cx="357187" cy="35718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9" grpId="0"/>
      <p:bldP spid="20" grpId="0"/>
      <p:bldP spid="32" grpId="0" animBg="1"/>
      <p:bldP spid="33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14290"/>
            <a:ext cx="4581216" cy="314327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071538" y="4071942"/>
            <a:ext cx="1584325" cy="1511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2643174" y="4071942"/>
            <a:ext cx="1584325" cy="1511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4214810" y="4071942"/>
            <a:ext cx="1584325" cy="1511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5786446" y="4071942"/>
            <a:ext cx="1584325" cy="1511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5" name="Oval 13"/>
          <p:cNvSpPr>
            <a:spLocks noChangeArrowheads="1"/>
          </p:cNvSpPr>
          <p:nvPr/>
        </p:nvSpPr>
        <p:spPr bwMode="auto">
          <a:xfrm>
            <a:off x="2857488" y="4357694"/>
            <a:ext cx="1068398" cy="1000131"/>
          </a:xfrm>
          <a:prstGeom prst="ellipse">
            <a:avLst/>
          </a:prstGeom>
          <a:solidFill>
            <a:srgbClr val="FF0000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6" name="Oval 14"/>
          <p:cNvSpPr>
            <a:spLocks noChangeArrowheads="1"/>
          </p:cNvSpPr>
          <p:nvPr/>
        </p:nvSpPr>
        <p:spPr bwMode="auto">
          <a:xfrm>
            <a:off x="6072198" y="4286256"/>
            <a:ext cx="950900" cy="928693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62" name="AutoShape 30"/>
          <p:cNvSpPr>
            <a:spLocks noChangeArrowheads="1"/>
          </p:cNvSpPr>
          <p:nvPr/>
        </p:nvSpPr>
        <p:spPr bwMode="auto">
          <a:xfrm>
            <a:off x="1357290" y="4357694"/>
            <a:ext cx="1071570" cy="998546"/>
          </a:xfrm>
          <a:prstGeom prst="flowChartConnector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30"/>
          <p:cNvSpPr>
            <a:spLocks noChangeArrowheads="1"/>
          </p:cNvSpPr>
          <p:nvPr/>
        </p:nvSpPr>
        <p:spPr bwMode="auto">
          <a:xfrm>
            <a:off x="4429124" y="4286256"/>
            <a:ext cx="1071570" cy="998546"/>
          </a:xfrm>
          <a:prstGeom prst="flowChartConnector">
            <a:avLst/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715140" y="3357562"/>
            <a:ext cx="16430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>
                <a:latin typeface="Calibri"/>
              </a:rPr>
              <a:t>́</a:t>
            </a:r>
            <a:endParaRPr lang="ru-RU" sz="8000" b="1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5400000">
            <a:off x="2894001" y="4749809"/>
            <a:ext cx="2643206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  <p:bldP spid="18438" grpId="0" animBg="1"/>
      <p:bldP spid="18439" grpId="0" animBg="1"/>
      <p:bldP spid="18440" grpId="0" animBg="1"/>
      <p:bldP spid="18445" grpId="0" animBg="1"/>
      <p:bldP spid="18446" grpId="0" animBg="1"/>
      <p:bldP spid="18462" grpId="0" animBg="1"/>
      <p:bldP spid="14" grpId="0" animBg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142845" y="285728"/>
            <a:ext cx="7715304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/>
              <a:t>Определи </a:t>
            </a:r>
            <a:r>
              <a:rPr lang="ru-RU" sz="3200" b="1" dirty="0"/>
              <a:t>последовательность звуков в слове, их количество, место 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5363" name="Рисунок 23" descr="grusha2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86256"/>
            <a:ext cx="2071702" cy="21936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364" name="TextBox 24"/>
          <p:cNvSpPr txBox="1">
            <a:spLocks noChangeArrowheads="1"/>
          </p:cNvSpPr>
          <p:nvPr/>
        </p:nvSpPr>
        <p:spPr bwMode="auto">
          <a:xfrm>
            <a:off x="2357438" y="1857375"/>
            <a:ext cx="7858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г</a:t>
            </a:r>
          </a:p>
        </p:txBody>
      </p:sp>
      <p:sp>
        <p:nvSpPr>
          <p:cNvPr id="15365" name="TextBox 25"/>
          <p:cNvSpPr txBox="1">
            <a:spLocks noChangeArrowheads="1"/>
          </p:cNvSpPr>
          <p:nvPr/>
        </p:nvSpPr>
        <p:spPr bwMode="auto">
          <a:xfrm>
            <a:off x="3071813" y="1857375"/>
            <a:ext cx="7858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 dirty="0" err="1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р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Verdana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857625" y="1857375"/>
            <a:ext cx="7858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>
                <a:latin typeface="Verdana" pitchFamily="34" charset="0"/>
              </a:rPr>
              <a:t>у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357813" y="1857375"/>
            <a:ext cx="7858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>
                <a:latin typeface="Verdana" pitchFamily="34" charset="0"/>
              </a:rPr>
              <a:t>а</a:t>
            </a:r>
          </a:p>
        </p:txBody>
      </p:sp>
      <p:sp>
        <p:nvSpPr>
          <p:cNvPr id="15368" name="TextBox 29"/>
          <p:cNvSpPr txBox="1">
            <a:spLocks noChangeArrowheads="1"/>
          </p:cNvSpPr>
          <p:nvPr/>
        </p:nvSpPr>
        <p:spPr bwMode="auto">
          <a:xfrm>
            <a:off x="4500563" y="1857375"/>
            <a:ext cx="7858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 dirty="0" err="1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ш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Verdana" pitchFamily="34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3857625" y="1857375"/>
            <a:ext cx="7858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 dirty="0">
                <a:solidFill>
                  <a:srgbClr val="FF0000"/>
                </a:solidFill>
                <a:latin typeface="Verdana" pitchFamily="34" charset="0"/>
              </a:rPr>
              <a:t>у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5357813" y="1857375"/>
            <a:ext cx="7858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>
                <a:solidFill>
                  <a:srgbClr val="FF0000"/>
                </a:solidFill>
                <a:latin typeface="Verdana" pitchFamily="34" charset="0"/>
              </a:rPr>
              <a:t>а</a:t>
            </a: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rot="5400000">
            <a:off x="3822700" y="2392363"/>
            <a:ext cx="1500187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500298" y="4000504"/>
            <a:ext cx="3500438" cy="158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Овал 41"/>
          <p:cNvSpPr/>
          <p:nvPr/>
        </p:nvSpPr>
        <p:spPr>
          <a:xfrm>
            <a:off x="3143240" y="4214818"/>
            <a:ext cx="357187" cy="357187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5357818" y="4214818"/>
            <a:ext cx="357188" cy="35718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rot="5400000">
            <a:off x="4072732" y="3999707"/>
            <a:ext cx="1000125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2500298" y="4214818"/>
            <a:ext cx="357187" cy="357187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857620" y="4214818"/>
            <a:ext cx="357187" cy="35718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786314" y="4214818"/>
            <a:ext cx="357187" cy="357187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4000496" y="1643050"/>
            <a:ext cx="571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latin typeface="Calibri"/>
              </a:rPr>
              <a:t>̕</a:t>
            </a:r>
            <a:endParaRPr lang="ru-RU" sz="72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857620" y="3429000"/>
            <a:ext cx="571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latin typeface="Calibri"/>
              </a:rPr>
              <a:t>̕</a:t>
            </a:r>
            <a:endParaRPr lang="ru-RU" sz="7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7" grpId="0"/>
      <p:bldP spid="38" grpId="0"/>
      <p:bldP spid="42" grpId="0" animBg="1"/>
      <p:bldP spid="43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86125" y="785813"/>
            <a:ext cx="2500313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600" b="1" dirty="0">
                <a:solidFill>
                  <a:schemeClr val="accent2"/>
                </a:solidFill>
                <a:latin typeface="Cambria" pitchFamily="18" charset="0"/>
              </a:rPr>
              <a:t>у</a:t>
            </a:r>
            <a:endParaRPr lang="ru-RU" sz="8000" b="1" dirty="0">
              <a:solidFill>
                <a:schemeClr val="accent2"/>
              </a:solidFill>
              <a:latin typeface="Cambria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785938" y="1500188"/>
            <a:ext cx="1785937" cy="1714500"/>
          </a:xfrm>
          <a:prstGeom prst="roundRect">
            <a:avLst/>
          </a:prstGeom>
          <a:gradFill>
            <a:gsLst>
              <a:gs pos="0">
                <a:srgbClr val="FBE4AE"/>
              </a:gs>
              <a:gs pos="13000">
                <a:srgbClr val="BD922A"/>
              </a:gs>
              <a:gs pos="21001">
                <a:srgbClr val="BD922A"/>
              </a:gs>
              <a:gs pos="63000">
                <a:srgbClr val="FBE4AE"/>
              </a:gs>
              <a:gs pos="67000">
                <a:srgbClr val="BD922A"/>
              </a:gs>
              <a:gs pos="69000">
                <a:srgbClr val="835E17"/>
              </a:gs>
              <a:gs pos="82001">
                <a:srgbClr val="A28949"/>
              </a:gs>
              <a:gs pos="100000">
                <a:srgbClr val="FAE3B7"/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500688" y="1428750"/>
            <a:ext cx="1785937" cy="1714500"/>
          </a:xfrm>
          <a:prstGeom prst="roundRect">
            <a:avLst/>
          </a:prstGeom>
          <a:gradFill>
            <a:gsLst>
              <a:gs pos="0">
                <a:srgbClr val="FBE4AE"/>
              </a:gs>
              <a:gs pos="13000">
                <a:srgbClr val="BD922A"/>
              </a:gs>
              <a:gs pos="21001">
                <a:srgbClr val="BD922A"/>
              </a:gs>
              <a:gs pos="63000">
                <a:srgbClr val="FBE4AE"/>
              </a:gs>
              <a:gs pos="67000">
                <a:srgbClr val="BD922A"/>
              </a:gs>
              <a:gs pos="69000">
                <a:srgbClr val="835E17"/>
              </a:gs>
              <a:gs pos="82001">
                <a:srgbClr val="A28949"/>
              </a:gs>
              <a:gs pos="100000">
                <a:srgbClr val="FAE3B7"/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500188" y="928688"/>
            <a:ext cx="2500312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600" b="1">
                <a:solidFill>
                  <a:srgbClr val="FF0000"/>
                </a:solidFill>
                <a:latin typeface="Cambria" pitchFamily="18" charset="0"/>
              </a:rPr>
              <a:t>?</a:t>
            </a:r>
            <a:endParaRPr lang="ru-RU" sz="8000" b="1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214938" y="857250"/>
            <a:ext cx="2500312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600" b="1">
                <a:solidFill>
                  <a:srgbClr val="FF0000"/>
                </a:solidFill>
                <a:latin typeface="Cambria" pitchFamily="18" charset="0"/>
              </a:rPr>
              <a:t>?</a:t>
            </a:r>
            <a:endParaRPr lang="ru-RU" sz="8000" b="1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25" name="TextBox 24"/>
          <p:cNvSpPr txBox="1">
            <a:spLocks noChangeAspect="1" noChangeArrowheads="1"/>
          </p:cNvSpPr>
          <p:nvPr/>
        </p:nvSpPr>
        <p:spPr bwMode="auto">
          <a:xfrm>
            <a:off x="2143125" y="714375"/>
            <a:ext cx="914400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600" b="1">
                <a:solidFill>
                  <a:srgbClr val="FFFF00"/>
                </a:solidFill>
                <a:latin typeface="Cambria" pitchFamily="18" charset="0"/>
              </a:rPr>
              <a:t>д</a:t>
            </a:r>
            <a:endParaRPr lang="ru-RU" sz="8000" b="1">
              <a:solidFill>
                <a:srgbClr val="FFFF00"/>
              </a:solidFill>
              <a:latin typeface="Cambria" pitchFamily="18" charset="0"/>
            </a:endParaRP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5643563" y="857250"/>
            <a:ext cx="1392237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600" b="1">
                <a:solidFill>
                  <a:srgbClr val="FFFF00"/>
                </a:solidFill>
                <a:latin typeface="Cambria" pitchFamily="18" charset="0"/>
              </a:rPr>
              <a:t>б</a:t>
            </a:r>
            <a:endParaRPr lang="ru-RU" sz="2000" b="1">
              <a:solidFill>
                <a:srgbClr val="FFFF00"/>
              </a:solidFill>
              <a:latin typeface="Cambria" pitchFamily="18" charset="0"/>
            </a:endParaRPr>
          </a:p>
        </p:txBody>
      </p:sp>
      <p:sp>
        <p:nvSpPr>
          <p:cNvPr id="29" name="TextBox 28"/>
          <p:cNvSpPr txBox="1">
            <a:spLocks noChangeAspect="1" noChangeArrowheads="1"/>
          </p:cNvSpPr>
          <p:nvPr/>
        </p:nvSpPr>
        <p:spPr bwMode="auto">
          <a:xfrm>
            <a:off x="5929313" y="714375"/>
            <a:ext cx="915987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600" b="1">
                <a:solidFill>
                  <a:srgbClr val="FFFF00"/>
                </a:solidFill>
                <a:latin typeface="Cambria" pitchFamily="18" charset="0"/>
              </a:rPr>
              <a:t>п</a:t>
            </a:r>
            <a:endParaRPr lang="ru-RU" sz="8000" b="1">
              <a:solidFill>
                <a:srgbClr val="FFFF00"/>
              </a:solidFill>
              <a:latin typeface="Cambria" pitchFamily="18" charset="0"/>
            </a:endParaRPr>
          </a:p>
        </p:txBody>
      </p:sp>
      <p:sp>
        <p:nvSpPr>
          <p:cNvPr id="30" name="TextBox 29"/>
          <p:cNvSpPr txBox="1">
            <a:spLocks noChangeAspect="1" noChangeArrowheads="1"/>
          </p:cNvSpPr>
          <p:nvPr/>
        </p:nvSpPr>
        <p:spPr bwMode="auto">
          <a:xfrm>
            <a:off x="2143125" y="857250"/>
            <a:ext cx="914400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600" b="1">
                <a:solidFill>
                  <a:srgbClr val="FFFF00"/>
                </a:solidFill>
                <a:latin typeface="Cambria" pitchFamily="18" charset="0"/>
              </a:rPr>
              <a:t>с</a:t>
            </a:r>
            <a:endParaRPr lang="ru-RU" sz="8000" b="1">
              <a:solidFill>
                <a:srgbClr val="FFFF00"/>
              </a:solidFill>
              <a:latin typeface="Cambria" pitchFamily="18" charset="0"/>
            </a:endParaRPr>
          </a:p>
        </p:txBody>
      </p:sp>
      <p:sp>
        <p:nvSpPr>
          <p:cNvPr id="31" name="TextBox 30"/>
          <p:cNvSpPr txBox="1">
            <a:spLocks noChangeAspect="1" noChangeArrowheads="1"/>
          </p:cNvSpPr>
          <p:nvPr/>
        </p:nvSpPr>
        <p:spPr bwMode="auto">
          <a:xfrm>
            <a:off x="5786438" y="785813"/>
            <a:ext cx="915987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600" b="1">
                <a:solidFill>
                  <a:schemeClr val="accent2"/>
                </a:solidFill>
                <a:latin typeface="Cambria" pitchFamily="18" charset="0"/>
              </a:rPr>
              <a:t>к</a:t>
            </a:r>
            <a:endParaRPr lang="ru-RU" sz="8000" b="1">
              <a:solidFill>
                <a:schemeClr val="accent2"/>
              </a:solidFill>
              <a:latin typeface="Cambria" pitchFamily="18" charset="0"/>
            </a:endParaRPr>
          </a:p>
        </p:txBody>
      </p:sp>
      <p:sp>
        <p:nvSpPr>
          <p:cNvPr id="32" name="TextBox 31"/>
          <p:cNvSpPr txBox="1">
            <a:spLocks noChangeAspect="1" noChangeArrowheads="1"/>
          </p:cNvSpPr>
          <p:nvPr/>
        </p:nvSpPr>
        <p:spPr bwMode="auto">
          <a:xfrm>
            <a:off x="2000250" y="785813"/>
            <a:ext cx="914400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600" b="1">
                <a:solidFill>
                  <a:schemeClr val="accent2"/>
                </a:solidFill>
                <a:latin typeface="Cambria" pitchFamily="18" charset="0"/>
              </a:rPr>
              <a:t>л</a:t>
            </a:r>
            <a:endParaRPr lang="ru-RU" sz="8000" b="1">
              <a:solidFill>
                <a:schemeClr val="accent2"/>
              </a:solidFill>
              <a:latin typeface="Cambria" pitchFamily="18" charset="0"/>
            </a:endParaRPr>
          </a:p>
        </p:txBody>
      </p:sp>
      <p:sp>
        <p:nvSpPr>
          <p:cNvPr id="33" name="TextBox 32"/>
          <p:cNvSpPr txBox="1">
            <a:spLocks noChangeAspect="1" noChangeArrowheads="1"/>
          </p:cNvSpPr>
          <p:nvPr/>
        </p:nvSpPr>
        <p:spPr bwMode="auto">
          <a:xfrm>
            <a:off x="5857875" y="928688"/>
            <a:ext cx="915988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600" b="1">
                <a:solidFill>
                  <a:schemeClr val="accent2"/>
                </a:solidFill>
                <a:latin typeface="Cambria" pitchFamily="18" charset="0"/>
              </a:rPr>
              <a:t>б</a:t>
            </a:r>
            <a:endParaRPr lang="ru-RU" sz="8000" b="1">
              <a:solidFill>
                <a:schemeClr val="accent2"/>
              </a:solidFill>
              <a:latin typeface="Cambria" pitchFamily="18" charset="0"/>
            </a:endParaRPr>
          </a:p>
        </p:txBody>
      </p:sp>
      <p:sp>
        <p:nvSpPr>
          <p:cNvPr id="34" name="TextBox 33"/>
          <p:cNvSpPr txBox="1">
            <a:spLocks noChangeAspect="1" noChangeArrowheads="1"/>
          </p:cNvSpPr>
          <p:nvPr/>
        </p:nvSpPr>
        <p:spPr bwMode="auto">
          <a:xfrm>
            <a:off x="2143125" y="714375"/>
            <a:ext cx="914400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600" b="1">
                <a:solidFill>
                  <a:schemeClr val="accent2"/>
                </a:solidFill>
                <a:latin typeface="Cambria" pitchFamily="18" charset="0"/>
              </a:rPr>
              <a:t>з</a:t>
            </a:r>
            <a:endParaRPr lang="ru-RU" sz="8000" b="1">
              <a:solidFill>
                <a:schemeClr val="accent2"/>
              </a:solidFill>
              <a:latin typeface="Cambria" pitchFamily="18" charset="0"/>
            </a:endParaRPr>
          </a:p>
        </p:txBody>
      </p:sp>
      <p:sp>
        <p:nvSpPr>
          <p:cNvPr id="35" name="TextBox 34"/>
          <p:cNvSpPr txBox="1">
            <a:spLocks noChangeAspect="1" noChangeArrowheads="1"/>
          </p:cNvSpPr>
          <p:nvPr/>
        </p:nvSpPr>
        <p:spPr bwMode="auto">
          <a:xfrm>
            <a:off x="5857875" y="642938"/>
            <a:ext cx="915988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600" b="1">
                <a:solidFill>
                  <a:schemeClr val="accent2"/>
                </a:solidFill>
                <a:latin typeface="Cambria" pitchFamily="18" charset="0"/>
              </a:rPr>
              <a:t>к</a:t>
            </a:r>
            <a:endParaRPr lang="ru-RU" sz="8000" b="1">
              <a:solidFill>
                <a:schemeClr val="accent2"/>
              </a:solidFill>
              <a:latin typeface="Cambria" pitchFamily="18" charset="0"/>
            </a:endParaRPr>
          </a:p>
        </p:txBody>
      </p:sp>
      <p:sp>
        <p:nvSpPr>
          <p:cNvPr id="36" name="TextBox 35"/>
          <p:cNvSpPr txBox="1">
            <a:spLocks noChangeAspect="1" noChangeArrowheads="1"/>
          </p:cNvSpPr>
          <p:nvPr/>
        </p:nvSpPr>
        <p:spPr bwMode="auto">
          <a:xfrm>
            <a:off x="2143125" y="785813"/>
            <a:ext cx="9144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600" b="1" dirty="0">
                <a:solidFill>
                  <a:schemeClr val="accent2"/>
                </a:solidFill>
                <a:latin typeface="Cambria" pitchFamily="18" charset="0"/>
              </a:rPr>
              <a:t>с</a:t>
            </a:r>
            <a:endParaRPr lang="ru-RU" sz="8000" b="1" dirty="0">
              <a:solidFill>
                <a:schemeClr val="accent2"/>
              </a:solidFill>
              <a:latin typeface="Cambria" pitchFamily="18" charset="0"/>
            </a:endParaRPr>
          </a:p>
        </p:txBody>
      </p:sp>
      <p:pic>
        <p:nvPicPr>
          <p:cNvPr id="16405" name="Picture 2" descr="E:\Документы\Мои рисунки\sobaka13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4000500"/>
            <a:ext cx="2193927" cy="2193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Прямоугольник 26"/>
          <p:cNvSpPr/>
          <p:nvPr/>
        </p:nvSpPr>
        <p:spPr>
          <a:xfrm>
            <a:off x="1571604" y="500042"/>
            <a:ext cx="52325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Игра «Поиграем в буквы 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/>
      <p:bldP spid="23" grpId="1"/>
      <p:bldP spid="24" grpId="0"/>
      <p:bldP spid="24" grpId="1"/>
      <p:bldP spid="25" grpId="0"/>
      <p:bldP spid="25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211</TotalTime>
  <Words>600</Words>
  <Application>Microsoft Office PowerPoint</Application>
  <PresentationFormat>Экран (4:3)</PresentationFormat>
  <Paragraphs>348</Paragraphs>
  <Slides>32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Изящная</vt:lpstr>
      <vt:lpstr>Приемы совершенствования навыка чтения у младших школьников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соедини прочитанное двигаясь по стрелке!</vt:lpstr>
      <vt:lpstr>Найди лишнее слово 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Приемы совершенствования навыка чтения у младших школьников. </dc:title>
  <dc:creator>Admin</dc:creator>
  <cp:lastModifiedBy>Девятова</cp:lastModifiedBy>
  <cp:revision>28</cp:revision>
  <dcterms:created xsi:type="dcterms:W3CDTF">2010-11-21T18:07:16Z</dcterms:created>
  <dcterms:modified xsi:type="dcterms:W3CDTF">2013-01-22T09:51:32Z</dcterms:modified>
</cp:coreProperties>
</file>