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3" r:id="rId1"/>
  </p:sldMasterIdLst>
  <p:notesMasterIdLst>
    <p:notesMasterId r:id="rId9"/>
  </p:notesMasterIdLst>
  <p:sldIdLst>
    <p:sldId id="261" r:id="rId2"/>
    <p:sldId id="263" r:id="rId3"/>
    <p:sldId id="260" r:id="rId4"/>
    <p:sldId id="257" r:id="rId5"/>
    <p:sldId id="258" r:id="rId6"/>
    <p:sldId id="259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8BD96-1F58-49A6-A6D8-DE4D3E67F5F3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6730B-5C70-4775-AF00-8275E34306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906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6730B-5C70-4775-AF00-8275E343060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5876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136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0942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679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4981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944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611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276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049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4354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718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3609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008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6813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90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3160CC7-C6BA-4D0F-A5F1-4CCF77608217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8761F074-38FD-461A-A55D-49C46F7BA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99769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i="1" u="sng" dirty="0" smtClean="0">
                <a:solidFill>
                  <a:srgbClr val="FF0000"/>
                </a:solidFill>
              </a:rPr>
              <a:t>ВЕЛИЧИНЫ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2 класс УМК «Школа 2100»</a:t>
            </a:r>
          </a:p>
          <a:p>
            <a:pPr algn="r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МБОУ </a:t>
            </a:r>
            <a:r>
              <a:rPr lang="ru-RU" b="1" i="1" dirty="0" smtClean="0">
                <a:latin typeface="Georgia" panose="02040502050405020303" pitchFamily="18" charset="0"/>
              </a:rPr>
              <a:t>СОШ </a:t>
            </a:r>
            <a:r>
              <a:rPr lang="ru-RU" b="1" i="1" dirty="0" err="1" smtClean="0">
                <a:latin typeface="Georgia" panose="02040502050405020303" pitchFamily="18" charset="0"/>
              </a:rPr>
              <a:t>с.Бычиха</a:t>
            </a:r>
            <a:endParaRPr lang="ru-RU" b="1" i="1" dirty="0" smtClean="0">
              <a:latin typeface="Georgia" panose="02040502050405020303" pitchFamily="18" charset="0"/>
            </a:endParaRPr>
          </a:p>
          <a:p>
            <a:pPr algn="r">
              <a:buNone/>
            </a:pPr>
            <a:r>
              <a:rPr lang="ru-RU" b="1" i="1" dirty="0" smtClean="0">
                <a:latin typeface="Georgia" panose="02040502050405020303" pitchFamily="18" charset="0"/>
              </a:rPr>
              <a:t>Пименова Л.Ф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944215"/>
          </a:xfrm>
        </p:spPr>
        <p:txBody>
          <a:bodyPr>
            <a:noAutofit/>
          </a:bodyPr>
          <a:lstStyle/>
          <a:p>
            <a:r>
              <a:rPr lang="ru-RU" sz="66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Что</a:t>
            </a:r>
            <a:r>
              <a:rPr lang="ru-RU" sz="6600" b="1" u="sng" dirty="0" smtClean="0">
                <a:solidFill>
                  <a:srgbClr val="7030A0"/>
                </a:solidFill>
              </a:rPr>
              <a:t> такое величина ?</a:t>
            </a:r>
            <a:endParaRPr lang="ru-RU" sz="6600" b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2857872"/>
          </a:xfrm>
        </p:spPr>
        <p:txBody>
          <a:bodyPr>
            <a:normAutofit lnSpcReduction="10000"/>
          </a:bodyPr>
          <a:lstStyle/>
          <a:p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СВОЙСТВО ПРЕДМЕТОВ, КОТОРОЕ МОЖНО ИЗМЕРИТЬ</a:t>
            </a:r>
            <a:endParaRPr lang="ru-RU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Какие вы знаете величины?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6600" b="1" i="1" dirty="0" smtClean="0">
                <a:solidFill>
                  <a:srgbClr val="00B050"/>
                </a:solidFill>
              </a:rPr>
              <a:t>ДЛИНА</a:t>
            </a:r>
          </a:p>
          <a:p>
            <a:pPr>
              <a:buFont typeface="Wingdings" pitchFamily="2" charset="2"/>
              <a:buChar char="v"/>
            </a:pPr>
            <a:r>
              <a:rPr lang="ru-RU" sz="6600" b="1" i="1" dirty="0" smtClean="0">
                <a:solidFill>
                  <a:srgbClr val="0070C0"/>
                </a:solidFill>
              </a:rPr>
              <a:t>МАССА</a:t>
            </a:r>
          </a:p>
          <a:p>
            <a:pPr>
              <a:buFont typeface="Wingdings" pitchFamily="2" charset="2"/>
              <a:buChar char="v"/>
            </a:pPr>
            <a:r>
              <a:rPr lang="ru-RU" sz="6600" b="1" i="1" dirty="0" smtClean="0"/>
              <a:t>ОБЪЁМ</a:t>
            </a:r>
          </a:p>
          <a:p>
            <a:pPr>
              <a:buFont typeface="Wingdings" pitchFamily="2" charset="2"/>
              <a:buChar char="v"/>
            </a:pPr>
            <a:r>
              <a:rPr lang="ru-RU" sz="6600" b="1" i="1" dirty="0" smtClean="0">
                <a:solidFill>
                  <a:srgbClr val="7030A0"/>
                </a:solidFill>
              </a:rPr>
              <a:t>ПЛОЩАДЬ</a:t>
            </a:r>
            <a:endParaRPr lang="ru-RU" sz="3600" b="1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7005464" cy="1656184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00B050"/>
                </a:solidFill>
              </a:rPr>
              <a:t/>
            </a:r>
            <a:br>
              <a:rPr lang="ru-RU" sz="8800" b="1" i="1" dirty="0" smtClean="0">
                <a:solidFill>
                  <a:srgbClr val="00B050"/>
                </a:solidFill>
              </a:rPr>
            </a:br>
            <a:r>
              <a:rPr lang="ru-RU" sz="8800" b="1" i="1" u="sng" dirty="0" smtClean="0">
                <a:solidFill>
                  <a:srgbClr val="00B050"/>
                </a:solidFill>
              </a:rPr>
              <a:t>ДЛИНА:</a:t>
            </a:r>
            <a:endParaRPr lang="ru-RU" sz="8800" b="1" i="1" u="sng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4400" dirty="0" smtClean="0">
                <a:solidFill>
                  <a:srgbClr val="00B050"/>
                </a:solidFill>
              </a:rPr>
              <a:t>САНТИМЕТР  (см)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>
                <a:solidFill>
                  <a:srgbClr val="00B050"/>
                </a:solidFill>
              </a:rPr>
              <a:t> </a:t>
            </a:r>
            <a:r>
              <a:rPr lang="ru-RU" sz="4400" dirty="0" smtClean="0">
                <a:solidFill>
                  <a:srgbClr val="00B050"/>
                </a:solidFill>
              </a:rPr>
              <a:t> ДЕЦИМЕТР  (дм) 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solidFill>
                  <a:srgbClr val="00B050"/>
                </a:solidFill>
              </a:rPr>
              <a:t> МЕТР  (м)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>
                <a:solidFill>
                  <a:srgbClr val="00B050"/>
                </a:solidFill>
              </a:rPr>
              <a:t> </a:t>
            </a:r>
            <a:r>
              <a:rPr lang="ru-RU" sz="4400" dirty="0" smtClean="0">
                <a:solidFill>
                  <a:srgbClr val="00B050"/>
                </a:solidFill>
              </a:rPr>
              <a:t>МИЛЛИМЕТР   (мм)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7000456" cy="1512168"/>
          </a:xfrm>
        </p:spPr>
        <p:txBody>
          <a:bodyPr>
            <a:noAutofit/>
          </a:bodyPr>
          <a:lstStyle/>
          <a:p>
            <a:r>
              <a:rPr lang="ru-RU" sz="8800" b="1" i="1" dirty="0" smtClean="0">
                <a:solidFill>
                  <a:srgbClr val="002060"/>
                </a:solidFill>
              </a:rPr>
              <a:t/>
            </a:r>
            <a:br>
              <a:rPr lang="ru-RU" sz="8800" b="1" i="1" dirty="0" smtClean="0">
                <a:solidFill>
                  <a:srgbClr val="002060"/>
                </a:solidFill>
              </a:rPr>
            </a:br>
            <a:r>
              <a:rPr lang="ru-RU" sz="8800" b="1" i="1" u="sng" dirty="0" smtClean="0">
                <a:solidFill>
                  <a:srgbClr val="002060"/>
                </a:solidFill>
              </a:rPr>
              <a:t>МАССА:</a:t>
            </a:r>
            <a:endParaRPr lang="ru-RU" sz="8800" b="1" i="1" u="sng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600" dirty="0" smtClean="0">
                <a:solidFill>
                  <a:srgbClr val="0070C0"/>
                </a:solidFill>
              </a:rPr>
              <a:t>   </a:t>
            </a:r>
          </a:p>
          <a:p>
            <a:pPr algn="ctr">
              <a:buFont typeface="Wingdings" pitchFamily="2" charset="2"/>
              <a:buChar char="v"/>
            </a:pPr>
            <a:r>
              <a:rPr lang="ru-RU" sz="6600" dirty="0" smtClean="0">
                <a:solidFill>
                  <a:srgbClr val="0070C0"/>
                </a:solidFill>
              </a:rPr>
              <a:t>КИЛОГРАММ (кг)</a:t>
            </a:r>
          </a:p>
          <a:p>
            <a:pPr>
              <a:buFont typeface="Wingdings" pitchFamily="2" charset="2"/>
              <a:buChar char="v"/>
            </a:pPr>
            <a:r>
              <a:rPr lang="ru-RU" sz="6600" dirty="0" smtClean="0">
                <a:solidFill>
                  <a:srgbClr val="0070C0"/>
                </a:solidFill>
              </a:rPr>
              <a:t>ЦЕНТНЕР  (ц)</a:t>
            </a:r>
            <a:endParaRPr lang="ru-RU" sz="6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995120" cy="1368152"/>
          </a:xfrm>
        </p:spPr>
        <p:txBody>
          <a:bodyPr>
            <a:noAutofit/>
          </a:bodyPr>
          <a:lstStyle/>
          <a:p>
            <a:r>
              <a:rPr lang="ru-RU" sz="8800" b="1" i="1" u="sng" dirty="0" smtClean="0">
                <a:solidFill>
                  <a:schemeClr val="accent2">
                    <a:lumMod val="50000"/>
                  </a:schemeClr>
                </a:solidFill>
              </a:rPr>
              <a:t>ОБЪЁМ:</a:t>
            </a:r>
            <a:endParaRPr lang="ru-RU" sz="8800" b="1" i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70000" lnSpcReduction="20000"/>
          </a:bodyPr>
          <a:lstStyle/>
          <a:p>
            <a:endParaRPr lang="ru-RU" sz="6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</a:rPr>
              <a:t>ЛИТР   (л)</a:t>
            </a:r>
            <a:endParaRPr lang="en-US" sz="7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</a:rPr>
              <a:t>КУБИЧЕСКИЙ СМ</a:t>
            </a:r>
          </a:p>
          <a:p>
            <a:pPr>
              <a:buFont typeface="Wingdings" pitchFamily="2" charset="2"/>
              <a:buChar char="v"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</a:rPr>
              <a:t>КУБИЧЕСКИЙ М </a:t>
            </a:r>
          </a:p>
          <a:p>
            <a:pPr>
              <a:buFont typeface="Wingdings" pitchFamily="2" charset="2"/>
              <a:buChar char="v"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</a:rPr>
              <a:t>КУБИЧЕСКИЙ ДМ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57200"/>
            <a:ext cx="7659960" cy="1387624"/>
          </a:xfrm>
        </p:spPr>
        <p:txBody>
          <a:bodyPr>
            <a:noAutofit/>
          </a:bodyPr>
          <a:lstStyle/>
          <a:p>
            <a:r>
              <a:rPr lang="ru-RU" sz="8800" b="1" i="1" u="sng" dirty="0" smtClean="0">
                <a:solidFill>
                  <a:srgbClr val="7030A0"/>
                </a:solidFill>
              </a:rPr>
              <a:t>ПЛОЩАДЬ:</a:t>
            </a:r>
            <a:endParaRPr lang="ru-RU" sz="8800" b="1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60848"/>
            <a:ext cx="8686800" cy="4019277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6600" dirty="0" smtClean="0">
                <a:solidFill>
                  <a:srgbClr val="00B0F0"/>
                </a:solidFill>
              </a:rPr>
              <a:t>КВАДРАТНЫЙ	      </a:t>
            </a:r>
            <a:r>
              <a:rPr lang="ru-RU" sz="4000" dirty="0" smtClean="0">
                <a:solidFill>
                  <a:srgbClr val="00B0F0"/>
                </a:solidFill>
              </a:rPr>
              <a:t>2</a:t>
            </a:r>
            <a:r>
              <a:rPr lang="ru-RU" sz="6600" dirty="0" smtClean="0">
                <a:solidFill>
                  <a:srgbClr val="00B0F0"/>
                </a:solidFill>
              </a:rPr>
              <a:t>  САНТИМЕТР   (см )</a:t>
            </a:r>
          </a:p>
          <a:p>
            <a:pPr algn="ctr">
              <a:buFont typeface="Wingdings" pitchFamily="2" charset="2"/>
              <a:buChar char="v"/>
            </a:pPr>
            <a:r>
              <a:rPr lang="ru-RU" sz="6600" dirty="0" smtClean="0">
                <a:solidFill>
                  <a:srgbClr val="00B0F0"/>
                </a:solidFill>
              </a:rPr>
              <a:t>КВАДРАТНЫЙ        </a:t>
            </a:r>
            <a:r>
              <a:rPr lang="ru-RU" sz="3600" dirty="0" smtClean="0">
                <a:solidFill>
                  <a:srgbClr val="00B0F0"/>
                </a:solidFill>
              </a:rPr>
              <a:t>2 </a:t>
            </a:r>
            <a:r>
              <a:rPr lang="ru-RU" sz="6600" dirty="0" smtClean="0">
                <a:solidFill>
                  <a:srgbClr val="00B0F0"/>
                </a:solidFill>
              </a:rPr>
              <a:t>ДЕЦИМЕТР    (дм )</a:t>
            </a:r>
            <a:endParaRPr lang="ru-RU" sz="6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Цитаты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98D1675B-7325-48AD-994B-0DEF3379A98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TC103457503[[fn=Допускает цитирование]]</Template>
  <TotalTime>85</TotalTime>
  <Words>78</Words>
  <Application>Microsoft Office PowerPoint</Application>
  <PresentationFormat>Экран (4:3)</PresentationFormat>
  <Paragraphs>32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Цитаты</vt:lpstr>
      <vt:lpstr>Слайд 1</vt:lpstr>
      <vt:lpstr>Что такое величина ?</vt:lpstr>
      <vt:lpstr>Какие вы знаете величины?</vt:lpstr>
      <vt:lpstr> ДЛИНА:</vt:lpstr>
      <vt:lpstr> МАССА:</vt:lpstr>
      <vt:lpstr>ОБЪЁМ:</vt:lpstr>
      <vt:lpstr>ПЛОЩАДЬ: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ВЕЛИЧИНЫ</dc:title>
  <dc:creator>CS</dc:creator>
  <cp:lastModifiedBy>CS</cp:lastModifiedBy>
  <cp:revision>18</cp:revision>
  <dcterms:created xsi:type="dcterms:W3CDTF">2013-03-17T08:54:53Z</dcterms:created>
  <dcterms:modified xsi:type="dcterms:W3CDTF">2023-10-03T10:42:32Z</dcterms:modified>
</cp:coreProperties>
</file>