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  <p:sldMasterId id="2147483697" r:id="rId4"/>
  </p:sldMasterIdLst>
  <p:notesMasterIdLst>
    <p:notesMasterId r:id="rId20"/>
  </p:notesMasterIdLst>
  <p:sldIdLst>
    <p:sldId id="256" r:id="rId5"/>
    <p:sldId id="257" r:id="rId6"/>
    <p:sldId id="258" r:id="rId7"/>
    <p:sldId id="260" r:id="rId8"/>
    <p:sldId id="264" r:id="rId9"/>
    <p:sldId id="261" r:id="rId10"/>
    <p:sldId id="266" r:id="rId11"/>
    <p:sldId id="267" r:id="rId12"/>
    <p:sldId id="282" r:id="rId13"/>
    <p:sldId id="269" r:id="rId14"/>
    <p:sldId id="271" r:id="rId15"/>
    <p:sldId id="273" r:id="rId16"/>
    <p:sldId id="276" r:id="rId17"/>
    <p:sldId id="283" r:id="rId18"/>
    <p:sldId id="28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3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60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image" Target="../media/image7.wmf"/><Relationship Id="rId7" Type="http://schemas.openxmlformats.org/officeDocument/2006/relationships/image" Target="../media/image11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4" Type="http://schemas.openxmlformats.org/officeDocument/2006/relationships/image" Target="../media/image18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6571D9-C2A5-4C7C-A145-A6BE846E1EAE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7A73D8-0FC9-4882-8685-6A416BB317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7502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C8D1D-9E94-4C1A-9E37-EE2E88CD38CD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62343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723EA8D-4BB2-4ACC-8397-5FC617B3CA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69528963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035FE07-AFFC-4BC2-AF48-C0E75F8097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06365482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1459657-744B-4BC8-B3C3-1333A0FEE5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57448960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6E463CD-D611-427A-AD93-A6B7EE3806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1741668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CE630EF-5768-4D23-90E0-60ACCCC139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56181144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EBA2FDF-A5AE-4A9E-842F-53A4E7B7E0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80313436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48CE8DE-9C8E-4CB1-A27E-8D4DC0DCC9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71578922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89AD5BC-F3C0-4E96-B33E-537B9EB215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4395597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77D5E9A-9F87-4FB0-86C6-2F479C7E97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36926105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9E80500-E5EB-4245-B498-CE0AC8C5B0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04052515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F98FC77-B1BB-46AE-BCD8-599A787718E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73701578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B34FC5F-FAA0-4C30-AD0B-F3EDB2E8BF1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6865150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36867" name="Group 3"/>
            <p:cNvGrpSpPr>
              <a:grpSpLocks/>
            </p:cNvGrpSpPr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36868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36869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Comic Sans MS" pitchFamily="66" charset="0"/>
                </a:endParaRPr>
              </a:p>
            </p:txBody>
          </p:sp>
        </p:grpSp>
        <p:grpSp>
          <p:nvGrpSpPr>
            <p:cNvPr id="36870" name="Group 6"/>
            <p:cNvGrpSpPr>
              <a:grpSpLocks/>
            </p:cNvGrpSpPr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36871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36872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Comic Sans MS" pitchFamily="66" charset="0"/>
                </a:endParaRPr>
              </a:p>
            </p:txBody>
          </p:sp>
        </p:grpSp>
        <p:sp>
          <p:nvSpPr>
            <p:cNvPr id="36873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36874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36875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</p:grpSp>
      <p:sp>
        <p:nvSpPr>
          <p:cNvPr id="36876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36877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36878" name="Rectangle 14"/>
          <p:cNvSpPr>
            <a:spLocks noGrp="1" noChangeArrowheads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 altLang="ru-RU">
              <a:solidFill>
                <a:srgbClr val="1C1C1C"/>
              </a:solidFill>
            </a:endParaRPr>
          </a:p>
        </p:txBody>
      </p:sp>
      <p:sp>
        <p:nvSpPr>
          <p:cNvPr id="36879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 altLang="ru-RU">
              <a:solidFill>
                <a:srgbClr val="1C1C1C"/>
              </a:solidFill>
            </a:endParaRPr>
          </a:p>
        </p:txBody>
      </p:sp>
      <p:sp>
        <p:nvSpPr>
          <p:cNvPr id="36880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CB69B0F-4FB8-4CB8-A55D-E240FADC25E5}" type="slidenum">
              <a:rPr lang="ru-RU" altLang="ru-RU">
                <a:solidFill>
                  <a:srgbClr val="1C1C1C"/>
                </a:solidFill>
              </a:rPr>
              <a:pPr/>
              <a:t>‹#›</a:t>
            </a:fld>
            <a:endParaRPr lang="ru-RU" altLang="ru-RU">
              <a:solidFill>
                <a:srgbClr val="1C1C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799996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9DD938-1BEC-4334-8661-80DAC4D0EFA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64724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CFECB8-4A69-4CFE-8AE1-217522E76F2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69417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376AE7-339E-473B-BDF5-00DCDC2AD34A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407183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006231-E93D-49DD-84B5-14B839BD4B7A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20485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5B023E-B80D-45A5-84D5-952730D4FA5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113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1BBDFF-F30E-4BFF-9859-4BE1996F31A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27069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CF0329-A316-46AB-90A8-99ECAC0EFDD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688709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2DC3F-551C-44CC-A633-6A5B07ED8A1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9859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27DB05-5381-4A33-89DF-BB711FF52EB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160866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55E1E5-757F-43AD-95F1-0B6D8A14A7D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978582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36867" name="Group 3"/>
            <p:cNvGrpSpPr>
              <a:grpSpLocks/>
            </p:cNvGrpSpPr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36868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36869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Comic Sans MS" pitchFamily="66" charset="0"/>
                </a:endParaRPr>
              </a:p>
            </p:txBody>
          </p:sp>
        </p:grpSp>
        <p:grpSp>
          <p:nvGrpSpPr>
            <p:cNvPr id="36870" name="Group 6"/>
            <p:cNvGrpSpPr>
              <a:grpSpLocks/>
            </p:cNvGrpSpPr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36871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36872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Comic Sans MS" pitchFamily="66" charset="0"/>
                </a:endParaRPr>
              </a:p>
            </p:txBody>
          </p:sp>
        </p:grpSp>
        <p:sp>
          <p:nvSpPr>
            <p:cNvPr id="36873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36874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36875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</p:grpSp>
      <p:sp>
        <p:nvSpPr>
          <p:cNvPr id="36876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36877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36878" name="Rectangle 14"/>
          <p:cNvSpPr>
            <a:spLocks noGrp="1" noChangeArrowheads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 altLang="ru-RU">
              <a:solidFill>
                <a:srgbClr val="1C1C1C"/>
              </a:solidFill>
            </a:endParaRPr>
          </a:p>
        </p:txBody>
      </p:sp>
      <p:sp>
        <p:nvSpPr>
          <p:cNvPr id="36879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 altLang="ru-RU">
              <a:solidFill>
                <a:srgbClr val="1C1C1C"/>
              </a:solidFill>
            </a:endParaRPr>
          </a:p>
        </p:txBody>
      </p:sp>
      <p:sp>
        <p:nvSpPr>
          <p:cNvPr id="36880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CB69B0F-4FB8-4CB8-A55D-E240FADC25E5}" type="slidenum">
              <a:rPr lang="ru-RU" altLang="ru-RU">
                <a:solidFill>
                  <a:srgbClr val="1C1C1C"/>
                </a:solidFill>
              </a:rPr>
              <a:pPr/>
              <a:t>‹#›</a:t>
            </a:fld>
            <a:endParaRPr lang="ru-RU" altLang="ru-RU">
              <a:solidFill>
                <a:srgbClr val="1C1C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27131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9DD938-1BEC-4334-8661-80DAC4D0EFA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45145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CFECB8-4A69-4CFE-8AE1-217522E76F2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71279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376AE7-339E-473B-BDF5-00DCDC2AD34A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273626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006231-E93D-49DD-84B5-14B839BD4B7A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5549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5B023E-B80D-45A5-84D5-952730D4FA5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886575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1BBDFF-F30E-4BFF-9859-4BE1996F31A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57275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CF0329-A316-46AB-90A8-99ECAC0EFDD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057731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2DC3F-551C-44CC-A633-6A5B07ED8A1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093643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27DB05-5381-4A33-89DF-BB711FF52EB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750906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55E1E5-757F-43AD-95F1-0B6D8A14A7D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3790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52000">
              <a:srgbClr val="FDE8DD"/>
            </a:gs>
            <a:gs pos="100000">
              <a:srgbClr val="FEE7F2"/>
            </a:gs>
            <a:gs pos="100000">
              <a:srgbClr val="FAC77D"/>
            </a:gs>
            <a:gs pos="100000">
              <a:srgbClr val="FBA97D"/>
            </a:gs>
            <a:gs pos="100000">
              <a:srgbClr val="FBC692"/>
            </a:gs>
            <a:gs pos="100000">
              <a:srgbClr val="FBD49C"/>
            </a:gs>
            <a:gs pos="100000">
              <a:schemeClr val="accent6">
                <a:lumMod val="20000"/>
                <a:lumOff val="8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ECFF"/>
            </a:gs>
            <a:gs pos="50000">
              <a:schemeClr val="bg1"/>
            </a:gs>
            <a:gs pos="100000">
              <a:srgbClr val="CCE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09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/>
          </a:p>
        </p:txBody>
      </p:sp>
      <p:sp>
        <p:nvSpPr>
          <p:cNvPr id="409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/>
          </a:p>
        </p:txBody>
      </p:sp>
      <p:sp>
        <p:nvSpPr>
          <p:cNvPr id="409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8B1E51-8927-4B09-9679-AD18ADEE86ED}" type="slidenum">
              <a:rPr lang="ru-RU" alt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45677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709" r:id="rId1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ru-RU" altLang="ru-RU" sz="2400" smtClean="0">
              <a:solidFill>
                <a:srgbClr val="000000"/>
              </a:solidFill>
            </a:endParaRPr>
          </a:p>
        </p:txBody>
      </p:sp>
      <p:sp>
        <p:nvSpPr>
          <p:cNvPr id="35843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ru-RU" altLang="ru-RU" sz="2400" smtClean="0">
              <a:solidFill>
                <a:srgbClr val="000000"/>
              </a:solidFill>
            </a:endParaRPr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ru-RU" altLang="ru-RU" sz="2400" smtClean="0">
              <a:solidFill>
                <a:srgbClr val="000000"/>
              </a:solidFill>
            </a:endParaRPr>
          </a:p>
        </p:txBody>
      </p:sp>
      <p:sp>
        <p:nvSpPr>
          <p:cNvPr id="35845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ru-RU" altLang="ru-RU" sz="2400" smtClean="0">
              <a:solidFill>
                <a:srgbClr val="000000"/>
              </a:solidFill>
            </a:endParaRPr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ru-RU" altLang="ru-RU" sz="2400" smtClean="0">
              <a:solidFill>
                <a:srgbClr val="000000"/>
              </a:solidFill>
            </a:endParaRPr>
          </a:p>
        </p:txBody>
      </p:sp>
      <p:sp>
        <p:nvSpPr>
          <p:cNvPr id="35847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ru-RU" altLang="ru-RU" sz="2400" smtClean="0">
              <a:solidFill>
                <a:srgbClr val="000000"/>
              </a:solidFill>
            </a:endParaRPr>
          </a:p>
        </p:txBody>
      </p:sp>
      <p:sp>
        <p:nvSpPr>
          <p:cNvPr id="35848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ru-RU" altLang="ru-RU" sz="2400" smtClean="0">
              <a:solidFill>
                <a:srgbClr val="000000"/>
              </a:solidFill>
            </a:endParaRPr>
          </a:p>
        </p:txBody>
      </p:sp>
      <p:sp>
        <p:nvSpPr>
          <p:cNvPr id="35849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5850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35851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3585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3585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21686A9-99B4-44FB-B90A-65A6637896CD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00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ru-RU" altLang="ru-RU" sz="2400" smtClean="0">
              <a:solidFill>
                <a:srgbClr val="000000"/>
              </a:solidFill>
            </a:endParaRPr>
          </a:p>
        </p:txBody>
      </p:sp>
      <p:sp>
        <p:nvSpPr>
          <p:cNvPr id="35843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ru-RU" altLang="ru-RU" sz="2400" smtClean="0">
              <a:solidFill>
                <a:srgbClr val="000000"/>
              </a:solidFill>
            </a:endParaRPr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ru-RU" altLang="ru-RU" sz="2400" smtClean="0">
              <a:solidFill>
                <a:srgbClr val="000000"/>
              </a:solidFill>
            </a:endParaRPr>
          </a:p>
        </p:txBody>
      </p:sp>
      <p:sp>
        <p:nvSpPr>
          <p:cNvPr id="35845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ru-RU" altLang="ru-RU" sz="2400" smtClean="0">
              <a:solidFill>
                <a:srgbClr val="000000"/>
              </a:solidFill>
            </a:endParaRPr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ru-RU" altLang="ru-RU" sz="2400" smtClean="0">
              <a:solidFill>
                <a:srgbClr val="000000"/>
              </a:solidFill>
            </a:endParaRPr>
          </a:p>
        </p:txBody>
      </p:sp>
      <p:sp>
        <p:nvSpPr>
          <p:cNvPr id="35847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ru-RU" altLang="ru-RU" sz="2400" smtClean="0">
              <a:solidFill>
                <a:srgbClr val="000000"/>
              </a:solidFill>
            </a:endParaRPr>
          </a:p>
        </p:txBody>
      </p:sp>
      <p:sp>
        <p:nvSpPr>
          <p:cNvPr id="35848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ru-RU" altLang="ru-RU" sz="2400" smtClean="0">
              <a:solidFill>
                <a:srgbClr val="000000"/>
              </a:solidFill>
            </a:endParaRPr>
          </a:p>
        </p:txBody>
      </p:sp>
      <p:sp>
        <p:nvSpPr>
          <p:cNvPr id="35849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5850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35851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3585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3585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21686A9-99B4-44FB-B90A-65A6637896CD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442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3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4.png"/><Relationship Id="rId4" Type="http://schemas.openxmlformats.org/officeDocument/2006/relationships/oleObject" Target="../embeddings/oleObject11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3" Type="http://schemas.openxmlformats.org/officeDocument/2006/relationships/image" Target="../media/image1.jpeg"/><Relationship Id="rId7" Type="http://schemas.openxmlformats.org/officeDocument/2006/relationships/image" Target="../media/image16.w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3.bin"/><Relationship Id="rId11" Type="http://schemas.openxmlformats.org/officeDocument/2006/relationships/image" Target="../media/image18.wmf"/><Relationship Id="rId5" Type="http://schemas.openxmlformats.org/officeDocument/2006/relationships/image" Target="../media/image15.wmf"/><Relationship Id="rId10" Type="http://schemas.openxmlformats.org/officeDocument/2006/relationships/oleObject" Target="../embeddings/oleObject15.bin"/><Relationship Id="rId4" Type="http://schemas.openxmlformats.org/officeDocument/2006/relationships/oleObject" Target="../embeddings/oleObject12.bin"/><Relationship Id="rId9" Type="http://schemas.openxmlformats.org/officeDocument/2006/relationships/image" Target="../media/image17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3" Type="http://schemas.openxmlformats.org/officeDocument/2006/relationships/image" Target="../media/image1.jpeg"/><Relationship Id="rId7" Type="http://schemas.openxmlformats.org/officeDocument/2006/relationships/image" Target="../media/image20.w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7.bin"/><Relationship Id="rId5" Type="http://schemas.openxmlformats.org/officeDocument/2006/relationships/image" Target="../media/image19.wmf"/><Relationship Id="rId4" Type="http://schemas.openxmlformats.org/officeDocument/2006/relationships/oleObject" Target="../embeddings/oleObject16.bin"/><Relationship Id="rId9" Type="http://schemas.openxmlformats.org/officeDocument/2006/relationships/image" Target="../media/image21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.png"/><Relationship Id="rId4" Type="http://schemas.openxmlformats.org/officeDocument/2006/relationships/oleObject" Target="../embeddings/oleObject2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13" Type="http://schemas.openxmlformats.org/officeDocument/2006/relationships/oleObject" Target="../embeddings/oleObject7.bin"/><Relationship Id="rId18" Type="http://schemas.openxmlformats.org/officeDocument/2006/relationships/image" Target="../media/image11.wmf"/><Relationship Id="rId3" Type="http://schemas.openxmlformats.org/officeDocument/2006/relationships/image" Target="../media/image1.jpeg"/><Relationship Id="rId7" Type="http://schemas.openxmlformats.org/officeDocument/2006/relationships/oleObject" Target="../embeddings/oleObject4.bin"/><Relationship Id="rId12" Type="http://schemas.openxmlformats.org/officeDocument/2006/relationships/image" Target="../media/image8.wmf"/><Relationship Id="rId17" Type="http://schemas.openxmlformats.org/officeDocument/2006/relationships/oleObject" Target="../embeddings/oleObject9.bin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10.wmf"/><Relationship Id="rId20" Type="http://schemas.openxmlformats.org/officeDocument/2006/relationships/image" Target="../media/image12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5.wmf"/><Relationship Id="rId11" Type="http://schemas.openxmlformats.org/officeDocument/2006/relationships/oleObject" Target="../embeddings/oleObject6.bin"/><Relationship Id="rId5" Type="http://schemas.openxmlformats.org/officeDocument/2006/relationships/oleObject" Target="../embeddings/oleObject3.bin"/><Relationship Id="rId15" Type="http://schemas.openxmlformats.org/officeDocument/2006/relationships/oleObject" Target="../embeddings/oleObject8.bin"/><Relationship Id="rId10" Type="http://schemas.openxmlformats.org/officeDocument/2006/relationships/image" Target="../media/image7.wmf"/><Relationship Id="rId19" Type="http://schemas.openxmlformats.org/officeDocument/2006/relationships/oleObject" Target="../embeddings/oleObject10.bin"/><Relationship Id="rId4" Type="http://schemas.openxmlformats.org/officeDocument/2006/relationships/image" Target="../media/image13.wmf"/><Relationship Id="rId9" Type="http://schemas.openxmlformats.org/officeDocument/2006/relationships/oleObject" Target="../embeddings/oleObject5.bin"/><Relationship Id="rId14" Type="http://schemas.openxmlformats.org/officeDocument/2006/relationships/image" Target="../media/image9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26" name="Заголовок 1"/>
          <p:cNvSpPr txBox="1">
            <a:spLocks/>
          </p:cNvSpPr>
          <p:nvPr/>
        </p:nvSpPr>
        <p:spPr bwMode="auto">
          <a:xfrm>
            <a:off x="859278" y="1052736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sz="4400" dirty="0"/>
              <a:t>Параллельность прямых.</a:t>
            </a:r>
            <a:endParaRPr lang="ru-RU" altLang="ru-RU" sz="4400" b="1" dirty="0" smtClean="0">
              <a:solidFill>
                <a:srgbClr val="215968"/>
              </a:solidFill>
              <a:latin typeface="Calibri" pitchFamily="34" charset="0"/>
              <a:cs typeface="Arial" charset="0"/>
            </a:endParaRPr>
          </a:p>
        </p:txBody>
      </p:sp>
      <p:pic>
        <p:nvPicPr>
          <p:cNvPr id="8" name="Рисунок 1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291082">
            <a:off x="1207848" y="3661985"/>
            <a:ext cx="2631320" cy="2400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rgbClr val="000000">
                <a:satMod val="175000"/>
                <a:alpha val="40000"/>
              </a:srgbClr>
            </a:glow>
          </a:effectLst>
        </p:spPr>
      </p:pic>
    </p:spTree>
    <p:extLst>
      <p:ext uri="{BB962C8B-B14F-4D97-AF65-F5344CB8AC3E}">
        <p14:creationId xmlns:p14="http://schemas.microsoft.com/office/powerpoint/2010/main" val="5618913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13" name="AutoShape 37"/>
          <p:cNvSpPr>
            <a:spLocks noChangeArrowheads="1"/>
          </p:cNvSpPr>
          <p:nvPr/>
        </p:nvSpPr>
        <p:spPr bwMode="auto">
          <a:xfrm rot="4843543">
            <a:off x="2803526" y="4260850"/>
            <a:ext cx="438150" cy="358775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FF33CC"/>
              </a:gs>
              <a:gs pos="100000">
                <a:srgbClr val="99CCFF"/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50211" name="AutoShape 35"/>
          <p:cNvSpPr>
            <a:spLocks noChangeArrowheads="1"/>
          </p:cNvSpPr>
          <p:nvPr/>
        </p:nvSpPr>
        <p:spPr bwMode="auto">
          <a:xfrm rot="15872388">
            <a:off x="2298700" y="3752851"/>
            <a:ext cx="504825" cy="431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FF33CC"/>
              </a:gs>
              <a:gs pos="100000">
                <a:srgbClr val="99CCFF"/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 b="1" dirty="0">
                <a:solidFill>
                  <a:srgbClr val="F2F20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на закрепление признаков параллельности прямых на готовых чертежах: </a:t>
            </a:r>
          </a:p>
        </p:txBody>
      </p:sp>
      <p:sp>
        <p:nvSpPr>
          <p:cNvPr id="50185" name="Line 9"/>
          <p:cNvSpPr>
            <a:spLocks noChangeShapeType="1"/>
          </p:cNvSpPr>
          <p:nvPr/>
        </p:nvSpPr>
        <p:spPr bwMode="auto">
          <a:xfrm flipV="1">
            <a:off x="827088" y="2924175"/>
            <a:ext cx="2952750" cy="22336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50186" name="Line 10"/>
          <p:cNvSpPr>
            <a:spLocks noChangeShapeType="1"/>
          </p:cNvSpPr>
          <p:nvPr/>
        </p:nvSpPr>
        <p:spPr bwMode="auto">
          <a:xfrm flipV="1">
            <a:off x="1835150" y="3141663"/>
            <a:ext cx="2952750" cy="23034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50187" name="Line 11"/>
          <p:cNvSpPr>
            <a:spLocks noChangeShapeType="1"/>
          </p:cNvSpPr>
          <p:nvPr/>
        </p:nvSpPr>
        <p:spPr bwMode="auto">
          <a:xfrm>
            <a:off x="1547813" y="3644900"/>
            <a:ext cx="2519362" cy="11525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50188" name="WordArt 12"/>
          <p:cNvSpPr>
            <a:spLocks noChangeArrowheads="1" noChangeShapeType="1" noTextEdit="1"/>
          </p:cNvSpPr>
          <p:nvPr/>
        </p:nvSpPr>
        <p:spPr bwMode="auto">
          <a:xfrm rot="281283">
            <a:off x="611188" y="4724400"/>
            <a:ext cx="206375" cy="2619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kern="10" smtClean="0">
                <a:solidFill>
                  <a:srgbClr val="000000"/>
                </a:solidFill>
                <a:latin typeface="Times New Roman"/>
                <a:cs typeface="Times New Roman"/>
              </a:rPr>
              <a:t>a</a:t>
            </a:r>
            <a:endParaRPr lang="ru-RU" sz="3600" kern="1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50189" name="WordArt 13"/>
          <p:cNvSpPr>
            <a:spLocks noChangeArrowheads="1" noChangeShapeType="1" noTextEdit="1"/>
          </p:cNvSpPr>
          <p:nvPr/>
        </p:nvSpPr>
        <p:spPr bwMode="auto">
          <a:xfrm rot="281283">
            <a:off x="1692275" y="5084763"/>
            <a:ext cx="206375" cy="26193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kern="10" smtClean="0">
                <a:solidFill>
                  <a:srgbClr val="000000"/>
                </a:solidFill>
                <a:latin typeface="Times New Roman"/>
                <a:cs typeface="Times New Roman"/>
              </a:rPr>
              <a:t>b</a:t>
            </a:r>
            <a:endParaRPr lang="ru-RU" sz="3600" kern="1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50190" name="WordArt 14"/>
          <p:cNvSpPr>
            <a:spLocks noChangeArrowheads="1" noChangeShapeType="1" noTextEdit="1"/>
          </p:cNvSpPr>
          <p:nvPr/>
        </p:nvSpPr>
        <p:spPr bwMode="auto">
          <a:xfrm rot="281283">
            <a:off x="1692275" y="3357563"/>
            <a:ext cx="206375" cy="26193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kern="10" smtClean="0">
                <a:solidFill>
                  <a:srgbClr val="000000"/>
                </a:solidFill>
                <a:latin typeface="Times New Roman"/>
                <a:cs typeface="Times New Roman"/>
              </a:rPr>
              <a:t>c</a:t>
            </a:r>
            <a:endParaRPr lang="ru-RU" sz="3600" kern="1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50191" name="WordArt 15"/>
          <p:cNvSpPr>
            <a:spLocks noChangeArrowheads="1" noChangeShapeType="1" noTextEdit="1"/>
          </p:cNvSpPr>
          <p:nvPr/>
        </p:nvSpPr>
        <p:spPr bwMode="auto">
          <a:xfrm>
            <a:off x="2771775" y="3789363"/>
            <a:ext cx="142875" cy="26193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smtClean="0">
                <a:solidFill>
                  <a:srgbClr val="000000"/>
                </a:solidFill>
                <a:latin typeface="Times New Roman"/>
                <a:cs typeface="Times New Roman"/>
              </a:rPr>
              <a:t>1</a:t>
            </a:r>
          </a:p>
        </p:txBody>
      </p:sp>
      <p:sp>
        <p:nvSpPr>
          <p:cNvPr id="50192" name="WordArt 16"/>
          <p:cNvSpPr>
            <a:spLocks noChangeArrowheads="1" noChangeShapeType="1" noTextEdit="1"/>
          </p:cNvSpPr>
          <p:nvPr/>
        </p:nvSpPr>
        <p:spPr bwMode="auto">
          <a:xfrm>
            <a:off x="2555875" y="4365625"/>
            <a:ext cx="206375" cy="2619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smtClean="0">
                <a:solidFill>
                  <a:srgbClr val="000000"/>
                </a:solidFill>
                <a:latin typeface="Times New Roman"/>
                <a:cs typeface="Times New Roman"/>
              </a:rPr>
              <a:t>2</a:t>
            </a:r>
          </a:p>
        </p:txBody>
      </p:sp>
      <p:sp>
        <p:nvSpPr>
          <p:cNvPr id="50193" name="Text Box 17"/>
          <p:cNvSpPr txBox="1">
            <a:spLocks noChangeArrowheads="1"/>
          </p:cNvSpPr>
          <p:nvPr/>
        </p:nvSpPr>
        <p:spPr bwMode="auto">
          <a:xfrm>
            <a:off x="5292725" y="2997200"/>
            <a:ext cx="316706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2800" smtClean="0">
                <a:solidFill>
                  <a:srgbClr val="000000"/>
                </a:solidFill>
                <a:latin typeface="Comic Sans MS" pitchFamily="66" charset="0"/>
              </a:rPr>
              <a:t>                   = 32˚</a:t>
            </a:r>
          </a:p>
        </p:txBody>
      </p:sp>
      <p:sp>
        <p:nvSpPr>
          <p:cNvPr id="50197" name="Line 21"/>
          <p:cNvSpPr>
            <a:spLocks noChangeShapeType="1"/>
          </p:cNvSpPr>
          <p:nvPr/>
        </p:nvSpPr>
        <p:spPr bwMode="auto">
          <a:xfrm flipH="1">
            <a:off x="6732588" y="2420938"/>
            <a:ext cx="71437" cy="1444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50198" name="Line 22"/>
          <p:cNvSpPr>
            <a:spLocks noChangeShapeType="1"/>
          </p:cNvSpPr>
          <p:nvPr/>
        </p:nvSpPr>
        <p:spPr bwMode="auto">
          <a:xfrm>
            <a:off x="6732588" y="2565400"/>
            <a:ext cx="1428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50199" name="WordArt 23"/>
          <p:cNvSpPr>
            <a:spLocks noChangeArrowheads="1" noChangeShapeType="1" noTextEdit="1"/>
          </p:cNvSpPr>
          <p:nvPr/>
        </p:nvSpPr>
        <p:spPr bwMode="auto">
          <a:xfrm>
            <a:off x="6948488" y="2349500"/>
            <a:ext cx="142875" cy="2619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smtClean="0">
                <a:solidFill>
                  <a:srgbClr val="000000"/>
                </a:solidFill>
                <a:latin typeface="Times New Roman"/>
                <a:cs typeface="Times New Roman"/>
              </a:rPr>
              <a:t>1</a:t>
            </a:r>
          </a:p>
        </p:txBody>
      </p:sp>
      <p:sp>
        <p:nvSpPr>
          <p:cNvPr id="50200" name="Line 24"/>
          <p:cNvSpPr>
            <a:spLocks noChangeShapeType="1"/>
          </p:cNvSpPr>
          <p:nvPr/>
        </p:nvSpPr>
        <p:spPr bwMode="auto">
          <a:xfrm flipH="1">
            <a:off x="6804025" y="3213100"/>
            <a:ext cx="71438" cy="1444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50201" name="Line 25"/>
          <p:cNvSpPr>
            <a:spLocks noChangeShapeType="1"/>
          </p:cNvSpPr>
          <p:nvPr/>
        </p:nvSpPr>
        <p:spPr bwMode="auto">
          <a:xfrm>
            <a:off x="6804025" y="3357563"/>
            <a:ext cx="1428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50202" name="WordArt 26"/>
          <p:cNvSpPr>
            <a:spLocks noChangeArrowheads="1" noChangeShapeType="1" noTextEdit="1"/>
          </p:cNvSpPr>
          <p:nvPr/>
        </p:nvSpPr>
        <p:spPr bwMode="auto">
          <a:xfrm>
            <a:off x="7019925" y="3141663"/>
            <a:ext cx="142875" cy="26193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dirty="0" smtClean="0">
                <a:solidFill>
                  <a:srgbClr val="000000"/>
                </a:solidFill>
                <a:latin typeface="Times New Roman"/>
                <a:cs typeface="Times New Roman"/>
              </a:rPr>
              <a:t>2</a:t>
            </a:r>
          </a:p>
        </p:txBody>
      </p:sp>
      <p:sp>
        <p:nvSpPr>
          <p:cNvPr id="50203" name="Text Box 27"/>
          <p:cNvSpPr txBox="1">
            <a:spLocks noChangeArrowheads="1"/>
          </p:cNvSpPr>
          <p:nvPr/>
        </p:nvSpPr>
        <p:spPr bwMode="auto">
          <a:xfrm>
            <a:off x="5219700" y="2276475"/>
            <a:ext cx="32400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2800" dirty="0" smtClean="0">
                <a:solidFill>
                  <a:srgbClr val="000000"/>
                </a:solidFill>
                <a:latin typeface="Comic Sans MS" pitchFamily="66" charset="0"/>
              </a:rPr>
              <a:t>Дано:          = 32˚</a:t>
            </a:r>
          </a:p>
        </p:txBody>
      </p:sp>
      <p:sp>
        <p:nvSpPr>
          <p:cNvPr id="50204" name="Text Box 28"/>
          <p:cNvSpPr txBox="1">
            <a:spLocks noChangeArrowheads="1"/>
          </p:cNvSpPr>
          <p:nvPr/>
        </p:nvSpPr>
        <p:spPr bwMode="auto">
          <a:xfrm>
            <a:off x="5076825" y="3860800"/>
            <a:ext cx="34559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2800" smtClean="0">
                <a:solidFill>
                  <a:srgbClr val="000000"/>
                </a:solidFill>
                <a:latin typeface="Comic Sans MS" pitchFamily="66" charset="0"/>
              </a:rPr>
              <a:t>Доказать:</a:t>
            </a:r>
          </a:p>
        </p:txBody>
      </p:sp>
      <p:sp>
        <p:nvSpPr>
          <p:cNvPr id="50205" name="WordArt 29"/>
          <p:cNvSpPr>
            <a:spLocks noChangeArrowheads="1" noChangeShapeType="1" noTextEdit="1"/>
          </p:cNvSpPr>
          <p:nvPr/>
        </p:nvSpPr>
        <p:spPr bwMode="auto">
          <a:xfrm rot="281283">
            <a:off x="7235825" y="4005263"/>
            <a:ext cx="206375" cy="26193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kern="10" smtClean="0">
                <a:solidFill>
                  <a:srgbClr val="000000"/>
                </a:solidFill>
                <a:latin typeface="Times New Roman"/>
                <a:cs typeface="Times New Roman"/>
              </a:rPr>
              <a:t>a</a:t>
            </a:r>
            <a:endParaRPr lang="ru-RU" sz="3600" kern="1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50206" name="Line 30"/>
          <p:cNvSpPr>
            <a:spLocks noChangeShapeType="1"/>
          </p:cNvSpPr>
          <p:nvPr/>
        </p:nvSpPr>
        <p:spPr bwMode="auto">
          <a:xfrm flipH="1">
            <a:off x="7596188" y="4005263"/>
            <a:ext cx="0" cy="2873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50207" name="Line 31"/>
          <p:cNvSpPr>
            <a:spLocks noChangeShapeType="1"/>
          </p:cNvSpPr>
          <p:nvPr/>
        </p:nvSpPr>
        <p:spPr bwMode="auto">
          <a:xfrm flipH="1">
            <a:off x="7740650" y="4005263"/>
            <a:ext cx="0" cy="2873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50208" name="WordArt 32"/>
          <p:cNvSpPr>
            <a:spLocks noChangeArrowheads="1" noChangeShapeType="1" noTextEdit="1"/>
          </p:cNvSpPr>
          <p:nvPr/>
        </p:nvSpPr>
        <p:spPr bwMode="auto">
          <a:xfrm rot="-148109">
            <a:off x="7956550" y="4005263"/>
            <a:ext cx="206375" cy="26193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kern="10" smtClean="0">
                <a:solidFill>
                  <a:srgbClr val="000000"/>
                </a:solidFill>
                <a:latin typeface="Times New Roman"/>
                <a:cs typeface="Times New Roman"/>
              </a:rPr>
              <a:t>b</a:t>
            </a:r>
            <a:endParaRPr lang="ru-RU" sz="3600" kern="1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50209" name="Oval 33"/>
          <p:cNvSpPr>
            <a:spLocks noChangeArrowheads="1"/>
          </p:cNvSpPr>
          <p:nvPr/>
        </p:nvSpPr>
        <p:spPr bwMode="auto">
          <a:xfrm>
            <a:off x="468313" y="2565400"/>
            <a:ext cx="576262" cy="576263"/>
          </a:xfrm>
          <a:prstGeom prst="ellips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50210" name="WordArt 34"/>
          <p:cNvSpPr>
            <a:spLocks noChangeArrowheads="1" noChangeShapeType="1" noTextEdit="1"/>
          </p:cNvSpPr>
          <p:nvPr/>
        </p:nvSpPr>
        <p:spPr bwMode="auto">
          <a:xfrm>
            <a:off x="684213" y="2708275"/>
            <a:ext cx="142875" cy="2619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smtClean="0">
                <a:solidFill>
                  <a:srgbClr val="000000"/>
                </a:solidFill>
                <a:latin typeface="Times New Roman"/>
                <a:cs typeface="Times New Roman"/>
              </a:rPr>
              <a:t>1</a:t>
            </a:r>
          </a:p>
        </p:txBody>
      </p:sp>
      <p:sp>
        <p:nvSpPr>
          <p:cNvPr id="30" name="Номер слайда 4"/>
          <p:cNvSpPr txBox="1">
            <a:spLocks noGrp="1"/>
          </p:cNvSpPr>
          <p:nvPr/>
        </p:nvSpPr>
        <p:spPr>
          <a:xfrm>
            <a:off x="8001000" y="6248400"/>
            <a:ext cx="73025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3CB9AEAC-996B-4342-841E-59917E2D8277}" type="slidenum">
              <a:rPr lang="ru-RU" sz="1200">
                <a:solidFill>
                  <a:prstClr val="white">
                    <a:lumMod val="50000"/>
                  </a:prstClr>
                </a:solidFill>
                <a:latin typeface="Arial"/>
                <a:cs typeface="Arial" charset="0"/>
              </a:rPr>
              <a:pPr algn="r">
                <a:defRPr/>
              </a:pPr>
              <a:t>10</a:t>
            </a:fld>
            <a:endParaRPr lang="ru-RU" sz="1200">
              <a:solidFill>
                <a:prstClr val="white">
                  <a:lumMod val="50000"/>
                </a:prstClr>
              </a:solidFill>
              <a:latin typeface="Arial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583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35" name="Rectangle 11"/>
          <p:cNvSpPr>
            <a:spLocks noGrp="1" noChangeArrowheads="1"/>
          </p:cNvSpPr>
          <p:nvPr>
            <p:ph type="title"/>
          </p:nvPr>
        </p:nvSpPr>
        <p:spPr>
          <a:xfrm>
            <a:off x="1209675" y="188640"/>
            <a:ext cx="7793037" cy="1462087"/>
          </a:xfrm>
          <a:noFill/>
          <a:ln/>
        </p:spPr>
        <p:txBody>
          <a:bodyPr/>
          <a:lstStyle/>
          <a:p>
            <a:r>
              <a:rPr lang="ru-RU" altLang="ru-RU" sz="3600" b="1" dirty="0">
                <a:solidFill>
                  <a:srgbClr val="E9F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на закрепление признаков параллельности прямых на готовых чертежах:</a:t>
            </a:r>
            <a:r>
              <a:rPr lang="ru-RU" altLang="ru-RU" sz="3600" dirty="0">
                <a:solidFill>
                  <a:srgbClr val="E9F73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52237" name="Line 13"/>
          <p:cNvSpPr>
            <a:spLocks noChangeShapeType="1"/>
          </p:cNvSpPr>
          <p:nvPr/>
        </p:nvSpPr>
        <p:spPr bwMode="auto">
          <a:xfrm>
            <a:off x="539750" y="2636838"/>
            <a:ext cx="4176713" cy="14398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52238" name="Line 14"/>
          <p:cNvSpPr>
            <a:spLocks noChangeShapeType="1"/>
          </p:cNvSpPr>
          <p:nvPr/>
        </p:nvSpPr>
        <p:spPr bwMode="auto">
          <a:xfrm>
            <a:off x="684213" y="3933825"/>
            <a:ext cx="4319587" cy="15113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52239" name="Line 15"/>
          <p:cNvSpPr>
            <a:spLocks noChangeShapeType="1"/>
          </p:cNvSpPr>
          <p:nvPr/>
        </p:nvSpPr>
        <p:spPr bwMode="auto">
          <a:xfrm>
            <a:off x="2555875" y="2276475"/>
            <a:ext cx="1008063" cy="36734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52240" name="Text Box 16"/>
          <p:cNvSpPr txBox="1">
            <a:spLocks noChangeArrowheads="1"/>
          </p:cNvSpPr>
          <p:nvPr/>
        </p:nvSpPr>
        <p:spPr bwMode="auto">
          <a:xfrm>
            <a:off x="684213" y="2081213"/>
            <a:ext cx="3619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ru-RU" sz="2800" b="1" smtClean="0">
                <a:solidFill>
                  <a:srgbClr val="000000"/>
                </a:solidFill>
                <a:latin typeface="Times New Roman" pitchFamily="18" charset="0"/>
              </a:rPr>
              <a:t>a</a:t>
            </a:r>
            <a:endParaRPr kumimoji="1" lang="ru-RU" altLang="ru-RU" sz="2800" b="1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2241" name="Text Box 17"/>
          <p:cNvSpPr txBox="1">
            <a:spLocks noChangeArrowheads="1"/>
          </p:cNvSpPr>
          <p:nvPr/>
        </p:nvSpPr>
        <p:spPr bwMode="auto">
          <a:xfrm>
            <a:off x="827088" y="3376613"/>
            <a:ext cx="3825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ru-RU" sz="2800" b="1" smtClean="0">
                <a:solidFill>
                  <a:srgbClr val="000000"/>
                </a:solidFill>
                <a:latin typeface="Times New Roman" pitchFamily="18" charset="0"/>
              </a:rPr>
              <a:t>b</a:t>
            </a:r>
            <a:endParaRPr kumimoji="1" lang="ru-RU" altLang="ru-RU" sz="2800" b="1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2242" name="Text Box 18"/>
          <p:cNvSpPr txBox="1">
            <a:spLocks noChangeArrowheads="1"/>
          </p:cNvSpPr>
          <p:nvPr/>
        </p:nvSpPr>
        <p:spPr bwMode="auto">
          <a:xfrm>
            <a:off x="2700338" y="2060575"/>
            <a:ext cx="34131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ru-RU" sz="2800" b="1" smtClean="0">
                <a:solidFill>
                  <a:srgbClr val="000000"/>
                </a:solidFill>
                <a:latin typeface="Times New Roman" pitchFamily="18" charset="0"/>
              </a:rPr>
              <a:t>c</a:t>
            </a:r>
            <a:endParaRPr kumimoji="1" lang="ru-RU" altLang="ru-RU" sz="2800" b="1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2243" name="Text Box 19"/>
          <p:cNvSpPr txBox="1">
            <a:spLocks noChangeArrowheads="1"/>
          </p:cNvSpPr>
          <p:nvPr/>
        </p:nvSpPr>
        <p:spPr bwMode="auto">
          <a:xfrm>
            <a:off x="2411413" y="2728913"/>
            <a:ext cx="3619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ru-RU" sz="2800" b="1" smtClean="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kumimoji="1" lang="ru-RU" altLang="ru-RU" sz="2800" b="1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2244" name="Text Box 20"/>
          <p:cNvSpPr txBox="1">
            <a:spLocks noChangeArrowheads="1"/>
          </p:cNvSpPr>
          <p:nvPr/>
        </p:nvSpPr>
        <p:spPr bwMode="auto">
          <a:xfrm>
            <a:off x="2555875" y="3376613"/>
            <a:ext cx="3619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ru-RU" sz="2800" b="1" smtClean="0">
                <a:solidFill>
                  <a:srgbClr val="000000"/>
                </a:solidFill>
                <a:latin typeface="Times New Roman" pitchFamily="18" charset="0"/>
              </a:rPr>
              <a:t>3</a:t>
            </a:r>
            <a:endParaRPr kumimoji="1" lang="ru-RU" altLang="ru-RU" sz="2800" b="1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2245" name="Text Box 21"/>
          <p:cNvSpPr txBox="1">
            <a:spLocks noChangeArrowheads="1"/>
          </p:cNvSpPr>
          <p:nvPr/>
        </p:nvSpPr>
        <p:spPr bwMode="auto">
          <a:xfrm>
            <a:off x="3132138" y="3644900"/>
            <a:ext cx="336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ru-RU" sz="2400" b="1" smtClean="0">
                <a:solidFill>
                  <a:srgbClr val="000000"/>
                </a:solidFill>
                <a:latin typeface="Times New Roman" pitchFamily="18" charset="0"/>
              </a:rPr>
              <a:t>4</a:t>
            </a:r>
            <a:endParaRPr kumimoji="1" lang="ru-RU" altLang="ru-RU" sz="2400" b="1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2246" name="Text Box 22"/>
          <p:cNvSpPr txBox="1">
            <a:spLocks noChangeArrowheads="1"/>
          </p:cNvSpPr>
          <p:nvPr/>
        </p:nvSpPr>
        <p:spPr bwMode="auto">
          <a:xfrm>
            <a:off x="2843213" y="4797425"/>
            <a:ext cx="3619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ru-RU" sz="2800" b="1" smtClean="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kumimoji="1" lang="ru-RU" altLang="ru-RU" sz="2800" b="1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2247" name="Text Box 23"/>
          <p:cNvSpPr txBox="1">
            <a:spLocks noChangeArrowheads="1"/>
          </p:cNvSpPr>
          <p:nvPr/>
        </p:nvSpPr>
        <p:spPr bwMode="auto">
          <a:xfrm>
            <a:off x="2700338" y="4149725"/>
            <a:ext cx="3619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ru-RU" sz="2800" b="1" dirty="0" smtClean="0">
                <a:solidFill>
                  <a:srgbClr val="000000"/>
                </a:solidFill>
                <a:latin typeface="Times New Roman" pitchFamily="18" charset="0"/>
              </a:rPr>
              <a:t>5</a:t>
            </a:r>
            <a:endParaRPr kumimoji="1" lang="ru-RU" altLang="ru-RU" sz="2800" b="1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2248" name="Text Box 24"/>
          <p:cNvSpPr txBox="1">
            <a:spLocks noChangeArrowheads="1"/>
          </p:cNvSpPr>
          <p:nvPr/>
        </p:nvSpPr>
        <p:spPr bwMode="auto">
          <a:xfrm>
            <a:off x="5357402" y="2318078"/>
            <a:ext cx="335861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 </a:t>
            </a:r>
            <a:r>
              <a:rPr kumimoji="1" lang="en-US" altLang="ru-RU" sz="2800" b="1" dirty="0" smtClean="0">
                <a:solidFill>
                  <a:srgbClr val="000000"/>
                </a:solidFill>
                <a:latin typeface="Times New Roman" pitchFamily="18" charset="0"/>
              </a:rPr>
              <a:t>1 = 47</a:t>
            </a:r>
            <a:r>
              <a:rPr kumimoji="1" lang="en-US" alt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º, </a:t>
            </a:r>
            <a:r>
              <a:rPr lang="ru-RU" alt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 </a:t>
            </a:r>
            <a:r>
              <a:rPr kumimoji="1" lang="en-US" alt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= 133º</a:t>
            </a:r>
          </a:p>
        </p:txBody>
      </p:sp>
      <p:sp>
        <p:nvSpPr>
          <p:cNvPr id="52249" name="WordArt 25"/>
          <p:cNvSpPr>
            <a:spLocks noChangeArrowheads="1" noChangeShapeType="1" noTextEdit="1"/>
          </p:cNvSpPr>
          <p:nvPr/>
        </p:nvSpPr>
        <p:spPr bwMode="auto">
          <a:xfrm rot="281283">
            <a:off x="7371940" y="3135933"/>
            <a:ext cx="206375" cy="26193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kern="10" smtClean="0">
                <a:solidFill>
                  <a:srgbClr val="000000"/>
                </a:solidFill>
                <a:latin typeface="Times New Roman"/>
                <a:cs typeface="Times New Roman"/>
              </a:rPr>
              <a:t>a</a:t>
            </a:r>
            <a:endParaRPr lang="ru-RU" sz="3600" kern="1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52250" name="Line 26"/>
          <p:cNvSpPr>
            <a:spLocks noChangeShapeType="1"/>
          </p:cNvSpPr>
          <p:nvPr/>
        </p:nvSpPr>
        <p:spPr bwMode="auto">
          <a:xfrm flipH="1">
            <a:off x="7732302" y="3135933"/>
            <a:ext cx="0" cy="2873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52251" name="Line 27"/>
          <p:cNvSpPr>
            <a:spLocks noChangeShapeType="1"/>
          </p:cNvSpPr>
          <p:nvPr/>
        </p:nvSpPr>
        <p:spPr bwMode="auto">
          <a:xfrm flipH="1">
            <a:off x="7876765" y="3135933"/>
            <a:ext cx="0" cy="2873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52252" name="WordArt 28"/>
          <p:cNvSpPr>
            <a:spLocks noChangeArrowheads="1" noChangeShapeType="1" noTextEdit="1"/>
          </p:cNvSpPr>
          <p:nvPr/>
        </p:nvSpPr>
        <p:spPr bwMode="auto">
          <a:xfrm rot="-148109">
            <a:off x="8092665" y="3135933"/>
            <a:ext cx="206375" cy="26193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kern="10" smtClean="0">
                <a:solidFill>
                  <a:srgbClr val="000000"/>
                </a:solidFill>
                <a:latin typeface="Times New Roman"/>
                <a:cs typeface="Times New Roman"/>
              </a:rPr>
              <a:t>b</a:t>
            </a:r>
            <a:endParaRPr lang="ru-RU" sz="3600" kern="1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52253" name="Text Box 29"/>
          <p:cNvSpPr txBox="1">
            <a:spLocks noChangeArrowheads="1"/>
          </p:cNvSpPr>
          <p:nvPr/>
        </p:nvSpPr>
        <p:spPr bwMode="auto">
          <a:xfrm>
            <a:off x="5269946" y="3020046"/>
            <a:ext cx="34559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2800" dirty="0" smtClean="0">
                <a:solidFill>
                  <a:srgbClr val="000000"/>
                </a:solidFill>
                <a:latin typeface="Comic Sans MS" pitchFamily="66" charset="0"/>
              </a:rPr>
              <a:t>Доказать:</a:t>
            </a:r>
          </a:p>
        </p:txBody>
      </p:sp>
      <p:sp>
        <p:nvSpPr>
          <p:cNvPr id="52254" name="Oval 30"/>
          <p:cNvSpPr>
            <a:spLocks noChangeArrowheads="1"/>
          </p:cNvSpPr>
          <p:nvPr/>
        </p:nvSpPr>
        <p:spPr bwMode="auto">
          <a:xfrm>
            <a:off x="251619" y="4509294"/>
            <a:ext cx="576262" cy="576262"/>
          </a:xfrm>
          <a:prstGeom prst="ellips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52255" name="WordArt 31"/>
          <p:cNvSpPr>
            <a:spLocks noChangeArrowheads="1" noChangeShapeType="1" noTextEdit="1"/>
          </p:cNvSpPr>
          <p:nvPr/>
        </p:nvSpPr>
        <p:spPr bwMode="auto">
          <a:xfrm>
            <a:off x="467519" y="4653756"/>
            <a:ext cx="142875" cy="2619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dirty="0" smtClean="0">
                <a:solidFill>
                  <a:srgbClr val="000000"/>
                </a:solidFill>
                <a:latin typeface="Times New Roman"/>
                <a:cs typeface="Times New Roman"/>
              </a:rPr>
              <a:t>3</a:t>
            </a:r>
          </a:p>
        </p:txBody>
      </p:sp>
      <p:sp>
        <p:nvSpPr>
          <p:cNvPr id="24" name="Номер слайда 4"/>
          <p:cNvSpPr txBox="1">
            <a:spLocks noGrp="1"/>
          </p:cNvSpPr>
          <p:nvPr/>
        </p:nvSpPr>
        <p:spPr>
          <a:xfrm>
            <a:off x="8001000" y="6248400"/>
            <a:ext cx="73025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3CB9AEAC-996B-4342-841E-59917E2D8277}" type="slidenum">
              <a:rPr lang="ru-RU" sz="1200">
                <a:solidFill>
                  <a:prstClr val="white">
                    <a:lumMod val="50000"/>
                  </a:prstClr>
                </a:solidFill>
                <a:latin typeface="Arial"/>
                <a:cs typeface="Arial" charset="0"/>
              </a:rPr>
              <a:pPr algn="r">
                <a:defRPr/>
              </a:pPr>
              <a:t>11</a:t>
            </a:fld>
            <a:endParaRPr lang="ru-RU" sz="1200">
              <a:solidFill>
                <a:prstClr val="white">
                  <a:lumMod val="50000"/>
                </a:prstClr>
              </a:solidFill>
              <a:latin typeface="Arial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1225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1"/>
          <p:cNvSpPr>
            <a:spLocks noGrp="1" noChangeArrowheads="1"/>
          </p:cNvSpPr>
          <p:nvPr>
            <p:ph type="title"/>
          </p:nvPr>
        </p:nvSpPr>
        <p:spPr>
          <a:xfrm>
            <a:off x="827584" y="260648"/>
            <a:ext cx="7793037" cy="1462087"/>
          </a:xfrm>
          <a:noFill/>
          <a:ln/>
        </p:spPr>
        <p:txBody>
          <a:bodyPr/>
          <a:lstStyle/>
          <a:p>
            <a:r>
              <a:rPr lang="ru-RU" altLang="ru-RU" sz="3600" b="1" dirty="0">
                <a:solidFill>
                  <a:srgbClr val="3F3FB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на закрепление признаков параллельности прямых на готовых чертежах:</a:t>
            </a:r>
            <a:r>
              <a:rPr lang="ru-RU" altLang="ru-RU" sz="3600" dirty="0">
                <a:solidFill>
                  <a:srgbClr val="3F3FB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0" y="2420938"/>
            <a:ext cx="4176713" cy="1655762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altLang="ru-RU" sz="2400">
                <a:latin typeface="Times New Roman" pitchFamily="18" charset="0"/>
              </a:rPr>
              <a:t>Дано: </a:t>
            </a:r>
            <a:r>
              <a:rPr lang="ru-RU" altLang="ru-RU" sz="240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1 =47, 2 = 133.</a:t>
            </a:r>
          </a:p>
          <a:p>
            <a:pPr>
              <a:buFont typeface="Wingdings" pitchFamily="2" charset="2"/>
              <a:buNone/>
            </a:pPr>
            <a:endParaRPr lang="ru-RU" altLang="ru-RU" sz="2400"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>
              <a:buFont typeface="Wingdings" pitchFamily="2" charset="2"/>
              <a:buNone/>
            </a:pPr>
            <a:r>
              <a:rPr lang="ru-RU" altLang="ru-RU" sz="240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Докажите: </a:t>
            </a:r>
            <a:r>
              <a:rPr lang="en-US" altLang="ru-RU" sz="240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d </a:t>
            </a:r>
            <a:r>
              <a:rPr lang="en-US" altLang="ru-RU" sz="2400">
                <a:latin typeface="Times New Roman" pitchFamily="18" charset="0"/>
              </a:rPr>
              <a:t>║</a:t>
            </a:r>
            <a:r>
              <a:rPr lang="en-US" altLang="ru-RU" sz="2800">
                <a:latin typeface="Times New Roman" pitchFamily="18" charset="0"/>
                <a:sym typeface="Symbol" pitchFamily="18" charset="2"/>
              </a:rPr>
              <a:t> </a:t>
            </a:r>
            <a:r>
              <a:rPr lang="ru-RU" altLang="ru-RU" sz="240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с.</a:t>
            </a:r>
          </a:p>
        </p:txBody>
      </p:sp>
      <p:graphicFrame>
        <p:nvGraphicFramePr>
          <p:cNvPr id="10245" name="Object 5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651337072"/>
              </p:ext>
            </p:extLst>
          </p:nvPr>
        </p:nvGraphicFramePr>
        <p:xfrm>
          <a:off x="323850" y="2143125"/>
          <a:ext cx="4176713" cy="2435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name="Точечный рисунок" r:id="rId4" imgW="2924583" imgH="1704762" progId="PBrush">
                  <p:embed/>
                </p:oleObj>
              </mc:Choice>
              <mc:Fallback>
                <p:oleObj name="Точечный рисунок" r:id="rId4" imgW="2924583" imgH="1704762" progId="PBrush">
                  <p:embed/>
                  <p:pic>
                    <p:nvPicPr>
                      <p:cNvPr id="0" name="Picture 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2143125"/>
                        <a:ext cx="4176713" cy="2435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Номер слайда 4"/>
          <p:cNvSpPr txBox="1">
            <a:spLocks noGrp="1"/>
          </p:cNvSpPr>
          <p:nvPr/>
        </p:nvSpPr>
        <p:spPr>
          <a:xfrm>
            <a:off x="8001000" y="6248400"/>
            <a:ext cx="73025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3CB9AEAC-996B-4342-841E-59917E2D8277}" type="slidenum">
              <a:rPr lang="ru-RU" sz="1200">
                <a:solidFill>
                  <a:prstClr val="white">
                    <a:lumMod val="50000"/>
                  </a:prstClr>
                </a:solidFill>
                <a:cs typeface="Arial" charset="0"/>
              </a:rPr>
              <a:pPr algn="r">
                <a:defRPr/>
              </a:pPr>
              <a:t>12</a:t>
            </a:fld>
            <a:endParaRPr lang="ru-RU" sz="1200">
              <a:solidFill>
                <a:prstClr val="white">
                  <a:lumMod val="50000"/>
                </a:prstClr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14975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Box 2"/>
          <p:cNvSpPr txBox="1">
            <a:spLocks noChangeArrowheads="1"/>
          </p:cNvSpPr>
          <p:nvPr/>
        </p:nvSpPr>
        <p:spPr bwMode="auto">
          <a:xfrm>
            <a:off x="5423693" y="1844124"/>
            <a:ext cx="31480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 b="1" dirty="0">
                <a:latin typeface="Verdana" pitchFamily="34" charset="0"/>
              </a:rPr>
              <a:t>Доказать: </a:t>
            </a:r>
            <a:r>
              <a:rPr lang="en-US" altLang="ru-RU" sz="2800" b="1" dirty="0">
                <a:solidFill>
                  <a:srgbClr val="FF0000"/>
                </a:solidFill>
                <a:latin typeface="Verdana" pitchFamily="34" charset="0"/>
              </a:rPr>
              <a:t>d</a:t>
            </a:r>
            <a:r>
              <a:rPr lang="en-US" altLang="ru-RU" sz="2800" b="1" dirty="0">
                <a:latin typeface="Verdana" pitchFamily="34" charset="0"/>
              </a:rPr>
              <a:t>||</a:t>
            </a:r>
            <a:r>
              <a:rPr lang="en-US" altLang="ru-RU" sz="2800" b="1" dirty="0">
                <a:solidFill>
                  <a:srgbClr val="FF0000"/>
                </a:solidFill>
                <a:latin typeface="Verdana" pitchFamily="34" charset="0"/>
              </a:rPr>
              <a:t>a</a:t>
            </a:r>
            <a:r>
              <a:rPr lang="ru-RU" altLang="ru-RU" sz="2400" b="1" dirty="0">
                <a:latin typeface="Verdana" pitchFamily="34" charset="0"/>
              </a:rPr>
              <a:t>.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1895475" y="2344187"/>
            <a:ext cx="2857500" cy="200025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4110037" y="2844249"/>
            <a:ext cx="2857500" cy="200025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609725" y="3201437"/>
            <a:ext cx="5857875" cy="121443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19" name="Прямоугольник 9"/>
          <p:cNvSpPr>
            <a:spLocks noChangeArrowheads="1"/>
          </p:cNvSpPr>
          <p:nvPr/>
        </p:nvSpPr>
        <p:spPr bwMode="auto">
          <a:xfrm>
            <a:off x="4324350" y="1844124"/>
            <a:ext cx="4714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ru-RU" sz="3200" b="1">
                <a:solidFill>
                  <a:srgbClr val="FF0000"/>
                </a:solidFill>
                <a:latin typeface="Verdana" pitchFamily="34" charset="0"/>
              </a:rPr>
              <a:t>d</a:t>
            </a:r>
            <a:endParaRPr lang="ru-RU" altLang="ru-RU" sz="3200">
              <a:latin typeface="Verdana" pitchFamily="34" charset="0"/>
            </a:endParaRPr>
          </a:p>
        </p:txBody>
      </p:sp>
      <p:sp>
        <p:nvSpPr>
          <p:cNvPr id="13320" name="Прямоугольник 10"/>
          <p:cNvSpPr>
            <a:spLocks noChangeArrowheads="1"/>
          </p:cNvSpPr>
          <p:nvPr/>
        </p:nvSpPr>
        <p:spPr bwMode="auto">
          <a:xfrm>
            <a:off x="6538912" y="2344187"/>
            <a:ext cx="4587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200" b="1">
                <a:solidFill>
                  <a:srgbClr val="FF0000"/>
                </a:solidFill>
                <a:latin typeface="Verdana" pitchFamily="34" charset="0"/>
              </a:rPr>
              <a:t>а</a:t>
            </a:r>
            <a:endParaRPr lang="ru-RU" altLang="ru-RU" sz="3200">
              <a:latin typeface="Verdana" pitchFamily="34" charset="0"/>
            </a:endParaRPr>
          </a:p>
        </p:txBody>
      </p:sp>
      <p:sp>
        <p:nvSpPr>
          <p:cNvPr id="12" name="Полилиния 11"/>
          <p:cNvSpPr/>
          <p:nvPr/>
        </p:nvSpPr>
        <p:spPr>
          <a:xfrm>
            <a:off x="2601912" y="3417337"/>
            <a:ext cx="92075" cy="350837"/>
          </a:xfrm>
          <a:custGeom>
            <a:avLst/>
            <a:gdLst>
              <a:gd name="connsiteX0" fmla="*/ 63810 w 91945"/>
              <a:gd name="connsiteY0" fmla="*/ 0 h 351692"/>
              <a:gd name="connsiteX1" fmla="*/ 49742 w 91945"/>
              <a:gd name="connsiteY1" fmla="*/ 253218 h 351692"/>
              <a:gd name="connsiteX2" fmla="*/ 91945 w 91945"/>
              <a:gd name="connsiteY2" fmla="*/ 351692 h 35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945" h="351692">
                <a:moveTo>
                  <a:pt x="63810" y="0"/>
                </a:moveTo>
                <a:cubicBezTo>
                  <a:pt x="0" y="95713"/>
                  <a:pt x="20250" y="46781"/>
                  <a:pt x="49742" y="253218"/>
                </a:cubicBezTo>
                <a:cubicBezTo>
                  <a:pt x="59819" y="323758"/>
                  <a:pt x="61415" y="321160"/>
                  <a:pt x="91945" y="351692"/>
                </a:cubicBez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олилиния 12"/>
          <p:cNvSpPr/>
          <p:nvPr/>
        </p:nvSpPr>
        <p:spPr>
          <a:xfrm>
            <a:off x="5703887" y="3741187"/>
            <a:ext cx="246063" cy="379412"/>
          </a:xfrm>
          <a:custGeom>
            <a:avLst/>
            <a:gdLst>
              <a:gd name="connsiteX0" fmla="*/ 0 w 245975"/>
              <a:gd name="connsiteY0" fmla="*/ 0 h 379827"/>
              <a:gd name="connsiteX1" fmla="*/ 98474 w 245975"/>
              <a:gd name="connsiteY1" fmla="*/ 42203 h 379827"/>
              <a:gd name="connsiteX2" fmla="*/ 154745 w 245975"/>
              <a:gd name="connsiteY2" fmla="*/ 126609 h 379827"/>
              <a:gd name="connsiteX3" fmla="*/ 182880 w 245975"/>
              <a:gd name="connsiteY3" fmla="*/ 168812 h 379827"/>
              <a:gd name="connsiteX4" fmla="*/ 225083 w 245975"/>
              <a:gd name="connsiteY4" fmla="*/ 239151 h 379827"/>
              <a:gd name="connsiteX5" fmla="*/ 239151 w 245975"/>
              <a:gd name="connsiteY5" fmla="*/ 379827 h 379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5975" h="379827">
                <a:moveTo>
                  <a:pt x="0" y="0"/>
                </a:moveTo>
                <a:cubicBezTo>
                  <a:pt x="37125" y="9281"/>
                  <a:pt x="71271" y="11113"/>
                  <a:pt x="98474" y="42203"/>
                </a:cubicBezTo>
                <a:cubicBezTo>
                  <a:pt x="120741" y="67651"/>
                  <a:pt x="135988" y="98474"/>
                  <a:pt x="154745" y="126609"/>
                </a:cubicBezTo>
                <a:cubicBezTo>
                  <a:pt x="164123" y="140677"/>
                  <a:pt x="177533" y="152772"/>
                  <a:pt x="182880" y="168812"/>
                </a:cubicBezTo>
                <a:cubicBezTo>
                  <a:pt x="201142" y="223598"/>
                  <a:pt x="186463" y="200529"/>
                  <a:pt x="225083" y="239151"/>
                </a:cubicBezTo>
                <a:cubicBezTo>
                  <a:pt x="245975" y="322716"/>
                  <a:pt x="239151" y="276087"/>
                  <a:pt x="239151" y="379827"/>
                </a:cubicBez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323" name="TextBox 13"/>
          <p:cNvSpPr txBox="1">
            <a:spLocks noChangeArrowheads="1"/>
          </p:cNvSpPr>
          <p:nvPr/>
        </p:nvSpPr>
        <p:spPr bwMode="auto">
          <a:xfrm>
            <a:off x="2109787" y="3487187"/>
            <a:ext cx="4397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800" b="1">
                <a:latin typeface="Verdana" pitchFamily="34" charset="0"/>
              </a:rPr>
              <a:t>1</a:t>
            </a:r>
          </a:p>
        </p:txBody>
      </p:sp>
      <p:sp>
        <p:nvSpPr>
          <p:cNvPr id="13324" name="TextBox 15"/>
          <p:cNvSpPr txBox="1">
            <a:spLocks noChangeArrowheads="1"/>
          </p:cNvSpPr>
          <p:nvPr/>
        </p:nvSpPr>
        <p:spPr bwMode="auto">
          <a:xfrm>
            <a:off x="2752725" y="2891874"/>
            <a:ext cx="4397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800" b="1">
                <a:latin typeface="Verdana" pitchFamily="34" charset="0"/>
              </a:rPr>
              <a:t>2</a:t>
            </a:r>
          </a:p>
        </p:txBody>
      </p:sp>
      <p:sp>
        <p:nvSpPr>
          <p:cNvPr id="13325" name="TextBox 16"/>
          <p:cNvSpPr txBox="1">
            <a:spLocks noChangeArrowheads="1"/>
          </p:cNvSpPr>
          <p:nvPr/>
        </p:nvSpPr>
        <p:spPr bwMode="auto">
          <a:xfrm>
            <a:off x="3538537" y="3129999"/>
            <a:ext cx="4397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800" b="1">
                <a:latin typeface="Verdana" pitchFamily="34" charset="0"/>
              </a:rPr>
              <a:t>3</a:t>
            </a:r>
          </a:p>
        </p:txBody>
      </p:sp>
      <p:sp>
        <p:nvSpPr>
          <p:cNvPr id="13326" name="TextBox 17"/>
          <p:cNvSpPr txBox="1">
            <a:spLocks noChangeArrowheads="1"/>
          </p:cNvSpPr>
          <p:nvPr/>
        </p:nvSpPr>
        <p:spPr bwMode="auto">
          <a:xfrm>
            <a:off x="2967037" y="3630062"/>
            <a:ext cx="4397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800" b="1">
                <a:latin typeface="Verdana" pitchFamily="34" charset="0"/>
              </a:rPr>
              <a:t>4</a:t>
            </a:r>
          </a:p>
        </p:txBody>
      </p:sp>
      <p:sp>
        <p:nvSpPr>
          <p:cNvPr id="13327" name="TextBox 18"/>
          <p:cNvSpPr txBox="1">
            <a:spLocks noChangeArrowheads="1"/>
          </p:cNvSpPr>
          <p:nvPr/>
        </p:nvSpPr>
        <p:spPr bwMode="auto">
          <a:xfrm>
            <a:off x="4467225" y="3844374"/>
            <a:ext cx="4397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800" b="1">
                <a:latin typeface="Verdana" pitchFamily="34" charset="0"/>
              </a:rPr>
              <a:t>5</a:t>
            </a:r>
          </a:p>
        </p:txBody>
      </p:sp>
      <p:sp>
        <p:nvSpPr>
          <p:cNvPr id="13328" name="TextBox 19"/>
          <p:cNvSpPr txBox="1">
            <a:spLocks noChangeArrowheads="1"/>
          </p:cNvSpPr>
          <p:nvPr/>
        </p:nvSpPr>
        <p:spPr bwMode="auto">
          <a:xfrm>
            <a:off x="5110162" y="3344312"/>
            <a:ext cx="4397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800" b="1">
                <a:latin typeface="Verdana" pitchFamily="34" charset="0"/>
              </a:rPr>
              <a:t>6</a:t>
            </a:r>
          </a:p>
        </p:txBody>
      </p:sp>
      <p:sp>
        <p:nvSpPr>
          <p:cNvPr id="13329" name="TextBox 20"/>
          <p:cNvSpPr txBox="1">
            <a:spLocks noChangeArrowheads="1"/>
          </p:cNvSpPr>
          <p:nvPr/>
        </p:nvSpPr>
        <p:spPr bwMode="auto">
          <a:xfrm>
            <a:off x="5895975" y="3558624"/>
            <a:ext cx="4397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800" b="1">
                <a:latin typeface="Verdana" pitchFamily="34" charset="0"/>
              </a:rPr>
              <a:t>7</a:t>
            </a:r>
          </a:p>
        </p:txBody>
      </p:sp>
      <p:sp>
        <p:nvSpPr>
          <p:cNvPr id="13330" name="TextBox 21"/>
          <p:cNvSpPr txBox="1">
            <a:spLocks noChangeArrowheads="1"/>
          </p:cNvSpPr>
          <p:nvPr/>
        </p:nvSpPr>
        <p:spPr bwMode="auto">
          <a:xfrm>
            <a:off x="5253037" y="4130124"/>
            <a:ext cx="4397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800" b="1">
                <a:latin typeface="Verdana" pitchFamily="34" charset="0"/>
              </a:rPr>
              <a:t>8</a:t>
            </a:r>
          </a:p>
        </p:txBody>
      </p:sp>
      <p:sp>
        <p:nvSpPr>
          <p:cNvPr id="13331" name="TextBox 22"/>
          <p:cNvSpPr txBox="1">
            <a:spLocks noChangeArrowheads="1"/>
          </p:cNvSpPr>
          <p:nvPr/>
        </p:nvSpPr>
        <p:spPr bwMode="auto">
          <a:xfrm>
            <a:off x="1538287" y="2558499"/>
            <a:ext cx="4714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200" b="1">
                <a:solidFill>
                  <a:srgbClr val="FF0000"/>
                </a:solidFill>
                <a:latin typeface="Verdana" pitchFamily="34" charset="0"/>
              </a:rPr>
              <a:t>р</a:t>
            </a:r>
          </a:p>
        </p:txBody>
      </p:sp>
      <p:sp>
        <p:nvSpPr>
          <p:cNvPr id="20" name="Rectangle 11"/>
          <p:cNvSpPr txBox="1">
            <a:spLocks noChangeArrowheads="1"/>
          </p:cNvSpPr>
          <p:nvPr/>
        </p:nvSpPr>
        <p:spPr>
          <a:xfrm>
            <a:off x="457994" y="207684"/>
            <a:ext cx="7793037" cy="1368152"/>
          </a:xfrm>
          <a:prstGeom prst="rect">
            <a:avLst/>
          </a:prstGeom>
          <a:noFill/>
          <a:ln/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altLang="ru-RU" sz="3600" b="1" kern="0" dirty="0" smtClean="0">
                <a:solidFill>
                  <a:srgbClr val="3F3FB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на закрепление признаков параллельности прямых на готовых чертежах:</a:t>
            </a:r>
            <a:r>
              <a:rPr lang="ru-RU" altLang="ru-RU" sz="3600" kern="0" dirty="0" smtClean="0">
                <a:solidFill>
                  <a:srgbClr val="3F3FB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3600" kern="0" dirty="0">
              <a:solidFill>
                <a:srgbClr val="3F3FB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Номер слайда 4"/>
          <p:cNvSpPr txBox="1">
            <a:spLocks noGrp="1"/>
          </p:cNvSpPr>
          <p:nvPr/>
        </p:nvSpPr>
        <p:spPr>
          <a:xfrm>
            <a:off x="8001000" y="6248400"/>
            <a:ext cx="73025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3CB9AEAC-996B-4342-841E-59917E2D8277}" type="slidenum">
              <a:rPr lang="ru-RU" sz="1200">
                <a:solidFill>
                  <a:prstClr val="white">
                    <a:lumMod val="50000"/>
                  </a:prstClr>
                </a:solidFill>
                <a:cs typeface="Arial" charset="0"/>
              </a:rPr>
              <a:pPr algn="r">
                <a:defRPr/>
              </a:pPr>
              <a:t>13</a:t>
            </a:fld>
            <a:endParaRPr lang="ru-RU" sz="1200">
              <a:solidFill>
                <a:prstClr val="white">
                  <a:lumMod val="50000"/>
                </a:prstClr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97054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/>
          <p:cNvSpPr>
            <a:spLocks noGrp="1"/>
          </p:cNvSpPr>
          <p:nvPr>
            <p:ph type="title"/>
          </p:nvPr>
        </p:nvSpPr>
        <p:spPr>
          <a:xfrm>
            <a:off x="762000" y="333375"/>
            <a:ext cx="7696200" cy="1007393"/>
          </a:xfrm>
        </p:spPr>
        <p:txBody>
          <a:bodyPr/>
          <a:lstStyle/>
          <a:p>
            <a:pPr algn="just" eaLnBrk="1" hangingPunct="1"/>
            <a:r>
              <a:rPr lang="ru-RU" altLang="ru-RU" sz="4400" dirty="0" smtClean="0">
                <a:solidFill>
                  <a:srgbClr val="3F3FBF"/>
                </a:solidFill>
                <a:latin typeface="Times New Roman" pitchFamily="18" charset="0"/>
                <a:cs typeface="Times New Roman" pitchFamily="18" charset="0"/>
              </a:rPr>
              <a:t>По данным рисунка найдите угол 1</a:t>
            </a:r>
          </a:p>
        </p:txBody>
      </p:sp>
      <p:grpSp>
        <p:nvGrpSpPr>
          <p:cNvPr id="39939" name="Группа 78"/>
          <p:cNvGrpSpPr>
            <a:grpSpLocks/>
          </p:cNvGrpSpPr>
          <p:nvPr/>
        </p:nvGrpSpPr>
        <p:grpSpPr bwMode="auto">
          <a:xfrm>
            <a:off x="1052513" y="1643063"/>
            <a:ext cx="6688137" cy="3778250"/>
            <a:chOff x="1250843" y="881717"/>
            <a:chExt cx="6840760" cy="4891502"/>
          </a:xfrm>
        </p:grpSpPr>
        <p:sp>
          <p:nvSpPr>
            <p:cNvPr id="80" name="Прямоугольник 79"/>
            <p:cNvSpPr/>
            <p:nvPr/>
          </p:nvSpPr>
          <p:spPr>
            <a:xfrm>
              <a:off x="1250843" y="949540"/>
              <a:ext cx="6840760" cy="4823679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 i="1" dirty="0">
                <a:solidFill>
                  <a:srgbClr val="00060C"/>
                </a:solidFill>
              </a:endParaRPr>
            </a:p>
          </p:txBody>
        </p:sp>
        <p:cxnSp>
          <p:nvCxnSpPr>
            <p:cNvPr id="81" name="Прямая соединительная линия 80"/>
            <p:cNvCxnSpPr/>
            <p:nvPr/>
          </p:nvCxnSpPr>
          <p:spPr>
            <a:xfrm flipV="1">
              <a:off x="1409968" y="2564969"/>
              <a:ext cx="6546866" cy="7193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82" name="Прямая соединительная линия 81"/>
            <p:cNvCxnSpPr/>
            <p:nvPr/>
          </p:nvCxnSpPr>
          <p:spPr>
            <a:xfrm flipV="1">
              <a:off x="2124408" y="949540"/>
              <a:ext cx="3080209" cy="442085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83" name="Прямоугольник 82"/>
            <p:cNvSpPr/>
            <p:nvPr/>
          </p:nvSpPr>
          <p:spPr>
            <a:xfrm>
              <a:off x="1254090" y="1921675"/>
              <a:ext cx="763152" cy="73167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3200" i="1" dirty="0">
                  <a:solidFill>
                    <a:srgbClr val="00060C"/>
                  </a:solidFill>
                  <a:latin typeface="Times New Roman" pitchFamily="18" charset="0"/>
                  <a:cs typeface="Times New Roman" pitchFamily="18" charset="0"/>
                </a:rPr>
                <a:t>a</a:t>
              </a:r>
              <a:endParaRPr lang="ru-RU" sz="3200" i="1" dirty="0">
                <a:solidFill>
                  <a:srgbClr val="00060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4" name="Прямоугольник 83"/>
            <p:cNvSpPr/>
            <p:nvPr/>
          </p:nvSpPr>
          <p:spPr>
            <a:xfrm>
              <a:off x="1409968" y="3598761"/>
              <a:ext cx="654361" cy="73167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3200" i="1" dirty="0">
                  <a:solidFill>
                    <a:srgbClr val="00060C"/>
                  </a:solidFill>
                  <a:latin typeface="Times New Roman" pitchFamily="18" charset="0"/>
                  <a:cs typeface="Times New Roman" pitchFamily="18" charset="0"/>
                </a:rPr>
                <a:t>b</a:t>
              </a:r>
              <a:endParaRPr lang="ru-RU" sz="3200" i="1" dirty="0">
                <a:solidFill>
                  <a:srgbClr val="00060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5" name="Прямоугольник 84"/>
            <p:cNvSpPr/>
            <p:nvPr/>
          </p:nvSpPr>
          <p:spPr>
            <a:xfrm>
              <a:off x="5352377" y="1907288"/>
              <a:ext cx="763152" cy="72961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2000" i="1" dirty="0">
                  <a:solidFill>
                    <a:srgbClr val="00060C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endParaRPr lang="ru-RU" sz="2000" dirty="0">
                <a:solidFill>
                  <a:srgbClr val="00060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86" name="Прямая соединительная линия 85"/>
            <p:cNvCxnSpPr/>
            <p:nvPr/>
          </p:nvCxnSpPr>
          <p:spPr>
            <a:xfrm flipV="1">
              <a:off x="1409968" y="4293437"/>
              <a:ext cx="6546866" cy="3699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89" name="Прямая соединительная линия 88"/>
            <p:cNvCxnSpPr/>
            <p:nvPr/>
          </p:nvCxnSpPr>
          <p:spPr>
            <a:xfrm flipH="1" flipV="1">
              <a:off x="5204617" y="881717"/>
              <a:ext cx="2531390" cy="482367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92" name="Прямоугольник 91"/>
            <p:cNvSpPr/>
            <p:nvPr/>
          </p:nvSpPr>
          <p:spPr>
            <a:xfrm>
              <a:off x="1547984" y="4642830"/>
              <a:ext cx="763152" cy="73167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3200" i="1" dirty="0">
                  <a:solidFill>
                    <a:srgbClr val="00060C"/>
                  </a:solidFill>
                  <a:latin typeface="Times New Roman" pitchFamily="18" charset="0"/>
                  <a:cs typeface="Times New Roman" pitchFamily="18" charset="0"/>
                </a:rPr>
                <a:t>с</a:t>
              </a:r>
            </a:p>
          </p:txBody>
        </p:sp>
        <p:sp>
          <p:nvSpPr>
            <p:cNvPr id="93" name="Прямоугольник 92"/>
            <p:cNvSpPr/>
            <p:nvPr/>
          </p:nvSpPr>
          <p:spPr>
            <a:xfrm>
              <a:off x="7328451" y="4675714"/>
              <a:ext cx="763152" cy="73167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3200" i="1" dirty="0">
                  <a:solidFill>
                    <a:srgbClr val="00060C"/>
                  </a:solidFill>
                  <a:latin typeface="Times New Roman" pitchFamily="18" charset="0"/>
                  <a:cs typeface="Times New Roman" pitchFamily="18" charset="0"/>
                </a:rPr>
                <a:t>d</a:t>
              </a:r>
              <a:endParaRPr lang="ru-RU" sz="3200" i="1" dirty="0">
                <a:solidFill>
                  <a:srgbClr val="00060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6" name="Прямоугольник 95"/>
            <p:cNvSpPr/>
            <p:nvPr/>
          </p:nvSpPr>
          <p:spPr>
            <a:xfrm>
              <a:off x="6235684" y="3676861"/>
              <a:ext cx="763152" cy="73167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2000" i="1" dirty="0">
                  <a:solidFill>
                    <a:srgbClr val="00060C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2000" dirty="0">
                <a:solidFill>
                  <a:srgbClr val="00060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7" name="Прямоугольник 96"/>
            <p:cNvSpPr/>
            <p:nvPr/>
          </p:nvSpPr>
          <p:spPr>
            <a:xfrm>
              <a:off x="2337116" y="3676861"/>
              <a:ext cx="763152" cy="73167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2000" i="1" dirty="0">
                  <a:solidFill>
                    <a:srgbClr val="00060C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endParaRPr lang="ru-RU" sz="2000" dirty="0">
                <a:solidFill>
                  <a:srgbClr val="00060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39940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5010994"/>
              </p:ext>
            </p:extLst>
          </p:nvPr>
        </p:nvGraphicFramePr>
        <p:xfrm>
          <a:off x="6732588" y="5349875"/>
          <a:ext cx="1933575" cy="715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2" name="Формула" r:id="rId4" imgW="558558" imgH="203112" progId="Equation.3">
                  <p:embed/>
                </p:oleObj>
              </mc:Choice>
              <mc:Fallback>
                <p:oleObj name="Формула" r:id="rId4" imgW="558558" imgH="203112" progId="Equation.3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32588" y="5349875"/>
                        <a:ext cx="1933575" cy="715963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942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3235621"/>
              </p:ext>
            </p:extLst>
          </p:nvPr>
        </p:nvGraphicFramePr>
        <p:xfrm>
          <a:off x="2638425" y="4384675"/>
          <a:ext cx="638175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3" name="Формула" r:id="rId6" imgW="304536" imgH="203024" progId="Equation.3">
                  <p:embed/>
                </p:oleObj>
              </mc:Choice>
              <mc:Fallback>
                <p:oleObj name="Формула" r:id="rId6" imgW="304536" imgH="203024" progId="Equation.3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8425" y="4384675"/>
                        <a:ext cx="638175" cy="433388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943" name="Объект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4397938"/>
              </p:ext>
            </p:extLst>
          </p:nvPr>
        </p:nvGraphicFramePr>
        <p:xfrm>
          <a:off x="2814638" y="3040063"/>
          <a:ext cx="504825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4" name="Формула" r:id="rId8" imgW="241195" imgH="203112" progId="Equation.3">
                  <p:embed/>
                </p:oleObj>
              </mc:Choice>
              <mc:Fallback>
                <p:oleObj name="Формула" r:id="rId8" imgW="241195" imgH="203112" progId="Equation.3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4638" y="3040063"/>
                        <a:ext cx="504825" cy="4318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944" name="Объект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6153931"/>
              </p:ext>
            </p:extLst>
          </p:nvPr>
        </p:nvGraphicFramePr>
        <p:xfrm>
          <a:off x="6719888" y="3730625"/>
          <a:ext cx="611187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5" name="Формула" r:id="rId10" imgW="291973" imgH="190417" progId="Equation.3">
                  <p:embed/>
                </p:oleObj>
              </mc:Choice>
              <mc:Fallback>
                <p:oleObj name="Формула" r:id="rId10" imgW="291973" imgH="190417" progId="Equation.3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19888" y="3730625"/>
                        <a:ext cx="611187" cy="4064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Номер слайда 4"/>
          <p:cNvSpPr txBox="1">
            <a:spLocks noGrp="1"/>
          </p:cNvSpPr>
          <p:nvPr/>
        </p:nvSpPr>
        <p:spPr>
          <a:xfrm>
            <a:off x="8001000" y="6248400"/>
            <a:ext cx="73025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3CB9AEAC-996B-4342-841E-59917E2D8277}" type="slidenum">
              <a:rPr lang="ru-RU" sz="1200">
                <a:solidFill>
                  <a:prstClr val="white">
                    <a:lumMod val="50000"/>
                  </a:prstClr>
                </a:solidFill>
                <a:cs typeface="Arial" charset="0"/>
              </a:rPr>
              <a:pPr algn="r">
                <a:defRPr/>
              </a:pPr>
              <a:t>14</a:t>
            </a:fld>
            <a:endParaRPr lang="ru-RU" sz="1200">
              <a:solidFill>
                <a:prstClr val="white">
                  <a:lumMod val="50000"/>
                </a:prstClr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86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3"/>
          <p:cNvSpPr txBox="1">
            <a:spLocks/>
          </p:cNvSpPr>
          <p:nvPr/>
        </p:nvSpPr>
        <p:spPr bwMode="auto">
          <a:xfrm>
            <a:off x="909638" y="6116"/>
            <a:ext cx="7793038" cy="118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/>
            <a:r>
              <a:rPr lang="ru-RU" altLang="ru-RU" sz="44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Самостоятельная работа</a:t>
            </a:r>
            <a:br>
              <a:rPr lang="ru-RU" altLang="ru-RU" sz="44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4400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вариант 1			вариант 2</a:t>
            </a:r>
          </a:p>
        </p:txBody>
      </p:sp>
      <p:grpSp>
        <p:nvGrpSpPr>
          <p:cNvPr id="45059" name="Группа 34"/>
          <p:cNvGrpSpPr>
            <a:grpSpLocks/>
          </p:cNvGrpSpPr>
          <p:nvPr/>
        </p:nvGrpSpPr>
        <p:grpSpPr bwMode="auto">
          <a:xfrm>
            <a:off x="20638" y="1344379"/>
            <a:ext cx="4137025" cy="3052762"/>
            <a:chOff x="82092" y="1700808"/>
            <a:chExt cx="4136708" cy="3054249"/>
          </a:xfrm>
        </p:grpSpPr>
        <p:grpSp>
          <p:nvGrpSpPr>
            <p:cNvPr id="45077" name="Группа 4"/>
            <p:cNvGrpSpPr>
              <a:grpSpLocks/>
            </p:cNvGrpSpPr>
            <p:nvPr/>
          </p:nvGrpSpPr>
          <p:grpSpPr bwMode="auto">
            <a:xfrm>
              <a:off x="82092" y="1700808"/>
              <a:ext cx="4136708" cy="3054249"/>
              <a:chOff x="1394538" y="912502"/>
              <a:chExt cx="6840759" cy="4912684"/>
            </a:xfrm>
          </p:grpSpPr>
          <p:sp>
            <p:nvSpPr>
              <p:cNvPr id="6" name="Прямоугольник 5"/>
              <p:cNvSpPr/>
              <p:nvPr/>
            </p:nvSpPr>
            <p:spPr>
              <a:xfrm>
                <a:off x="1394538" y="1001916"/>
                <a:ext cx="6840759" cy="4823270"/>
              </a:xfrm>
              <a:prstGeom prst="rect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i="1" dirty="0">
                  <a:solidFill>
                    <a:schemeClr val="bg2">
                      <a:lumMod val="60000"/>
                      <a:lumOff val="40000"/>
                    </a:schemeClr>
                  </a:solidFill>
                </a:endParaRPr>
              </a:p>
            </p:txBody>
          </p:sp>
          <p:cxnSp>
            <p:nvCxnSpPr>
              <p:cNvPr id="7" name="Прямая соединительная линия 6"/>
              <p:cNvCxnSpPr/>
              <p:nvPr/>
            </p:nvCxnSpPr>
            <p:spPr>
              <a:xfrm>
                <a:off x="2195165" y="2302258"/>
                <a:ext cx="5142381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3">
                <a:schemeClr val="accent6"/>
              </a:lnRef>
              <a:fillRef idx="0">
                <a:schemeClr val="accent6"/>
              </a:fillRef>
              <a:effectRef idx="2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8" name="Прямая соединительная линия 7"/>
              <p:cNvCxnSpPr/>
              <p:nvPr/>
            </p:nvCxnSpPr>
            <p:spPr>
              <a:xfrm flipV="1">
                <a:off x="2848790" y="1053010"/>
                <a:ext cx="3081754" cy="44221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3">
                <a:schemeClr val="accent6"/>
              </a:lnRef>
              <a:fillRef idx="0">
                <a:schemeClr val="accent6"/>
              </a:fillRef>
              <a:effectRef idx="2">
                <a:schemeClr val="accent6"/>
              </a:effectRef>
              <a:fontRef idx="minor">
                <a:schemeClr val="tx1"/>
              </a:fontRef>
            </p:style>
          </p:cxnSp>
          <p:sp>
            <p:nvSpPr>
              <p:cNvPr id="9" name="Прямоугольник 8"/>
              <p:cNvSpPr/>
              <p:nvPr/>
            </p:nvSpPr>
            <p:spPr>
              <a:xfrm>
                <a:off x="4770292" y="912502"/>
                <a:ext cx="763877" cy="73064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sz="4400" i="1" dirty="0">
                    <a:solidFill>
                      <a:schemeClr val="bg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d</a:t>
                </a:r>
                <a:endParaRPr lang="ru-RU" sz="4400" i="1" dirty="0">
                  <a:solidFill>
                    <a:schemeClr val="bg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6757421" y="2682907"/>
                <a:ext cx="653625" cy="73064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sz="4400" i="1" dirty="0">
                    <a:solidFill>
                      <a:schemeClr val="bg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b</a:t>
                </a:r>
                <a:endParaRPr lang="ru-RU" sz="4400" i="1" dirty="0">
                  <a:solidFill>
                    <a:schemeClr val="bg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1" name="Прямоугольник 10"/>
              <p:cNvSpPr/>
              <p:nvPr/>
            </p:nvSpPr>
            <p:spPr>
              <a:xfrm>
                <a:off x="6573671" y="3988359"/>
                <a:ext cx="763875" cy="73064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sz="4400" i="1" dirty="0">
                    <a:solidFill>
                      <a:schemeClr val="bg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c</a:t>
                </a:r>
                <a:endParaRPr lang="ru-RU" sz="4400" dirty="0">
                  <a:solidFill>
                    <a:schemeClr val="bg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12" name="Прямая соединительная линия 11"/>
              <p:cNvCxnSpPr/>
              <p:nvPr/>
            </p:nvCxnSpPr>
            <p:spPr>
              <a:xfrm>
                <a:off x="2150539" y="4849291"/>
                <a:ext cx="5142383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3">
                <a:schemeClr val="accent6"/>
              </a:lnRef>
              <a:fillRef idx="0">
                <a:schemeClr val="accent6"/>
              </a:fillRef>
              <a:effectRef idx="2">
                <a:schemeClr val="accent6"/>
              </a:effectRef>
              <a:fontRef idx="minor">
                <a:schemeClr val="tx1"/>
              </a:fontRef>
            </p:style>
          </p:cxnSp>
          <p:sp>
            <p:nvSpPr>
              <p:cNvPr id="15" name="Прямоугольник 14"/>
              <p:cNvSpPr/>
              <p:nvPr/>
            </p:nvSpPr>
            <p:spPr>
              <a:xfrm>
                <a:off x="1507414" y="955931"/>
                <a:ext cx="763875" cy="73064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sz="2400" b="1" i="1" dirty="0">
                    <a:solidFill>
                      <a:schemeClr val="bg2">
                        <a:lumMod val="60000"/>
                        <a:lumOff val="4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sz="2400" b="1" i="1" dirty="0">
                    <a:solidFill>
                      <a:schemeClr val="bg2">
                        <a:lumMod val="60000"/>
                        <a:lumOff val="4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)</a:t>
                </a:r>
                <a:endParaRPr lang="ru-RU" sz="2400" b="1" i="1" dirty="0">
                  <a:solidFill>
                    <a:schemeClr val="bg2">
                      <a:lumMod val="60000"/>
                      <a:lumOff val="4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6" name="Прямоугольник 15"/>
              <p:cNvSpPr/>
              <p:nvPr/>
            </p:nvSpPr>
            <p:spPr>
              <a:xfrm>
                <a:off x="5198169" y="1643146"/>
                <a:ext cx="763875" cy="73064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sz="2400" i="1" dirty="0">
                    <a:solidFill>
                      <a:schemeClr val="bg2">
                        <a:lumMod val="60000"/>
                        <a:lumOff val="4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ru-RU" sz="2400" i="1" dirty="0">
                  <a:solidFill>
                    <a:schemeClr val="bg2">
                      <a:lumMod val="60000"/>
                      <a:lumOff val="4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9" name="Прямоугольник 18"/>
              <p:cNvSpPr/>
              <p:nvPr/>
            </p:nvSpPr>
            <p:spPr>
              <a:xfrm>
                <a:off x="2720166" y="4121203"/>
                <a:ext cx="763875" cy="72808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sz="2400" i="1" dirty="0">
                    <a:solidFill>
                      <a:schemeClr val="bg2">
                        <a:lumMod val="60000"/>
                        <a:lumOff val="4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endParaRPr lang="ru-RU" sz="2400" i="1" dirty="0">
                  <a:solidFill>
                    <a:schemeClr val="bg2">
                      <a:lumMod val="60000"/>
                      <a:lumOff val="4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2" name="Прямоугольник 21"/>
              <p:cNvSpPr/>
              <p:nvPr/>
            </p:nvSpPr>
            <p:spPr>
              <a:xfrm>
                <a:off x="4723042" y="2682907"/>
                <a:ext cx="761251" cy="73064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sz="2400" i="1" dirty="0">
                    <a:solidFill>
                      <a:schemeClr val="bg2">
                        <a:lumMod val="60000"/>
                        <a:lumOff val="4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ru-RU" sz="2400" i="1" dirty="0">
                  <a:solidFill>
                    <a:schemeClr val="bg2">
                      <a:lumMod val="60000"/>
                      <a:lumOff val="4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21" name="Прямая соединительная линия 20"/>
            <p:cNvCxnSpPr/>
            <p:nvPr/>
          </p:nvCxnSpPr>
          <p:spPr>
            <a:xfrm>
              <a:off x="612276" y="3284316"/>
              <a:ext cx="310808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45060" name="Группа 35"/>
          <p:cNvGrpSpPr>
            <a:grpSpLocks/>
          </p:cNvGrpSpPr>
          <p:nvPr/>
        </p:nvGrpSpPr>
        <p:grpSpPr bwMode="auto">
          <a:xfrm>
            <a:off x="4565651" y="1344379"/>
            <a:ext cx="4137025" cy="3052762"/>
            <a:chOff x="82092" y="1700808"/>
            <a:chExt cx="4136708" cy="3054249"/>
          </a:xfrm>
        </p:grpSpPr>
        <p:grpSp>
          <p:nvGrpSpPr>
            <p:cNvPr id="45064" name="Группа 36"/>
            <p:cNvGrpSpPr>
              <a:grpSpLocks/>
            </p:cNvGrpSpPr>
            <p:nvPr/>
          </p:nvGrpSpPr>
          <p:grpSpPr bwMode="auto">
            <a:xfrm>
              <a:off x="82092" y="1700808"/>
              <a:ext cx="4136708" cy="3054249"/>
              <a:chOff x="1394538" y="912502"/>
              <a:chExt cx="6840759" cy="4912684"/>
            </a:xfrm>
          </p:grpSpPr>
          <p:sp>
            <p:nvSpPr>
              <p:cNvPr id="39" name="Прямоугольник 38"/>
              <p:cNvSpPr/>
              <p:nvPr/>
            </p:nvSpPr>
            <p:spPr>
              <a:xfrm>
                <a:off x="1394538" y="1001916"/>
                <a:ext cx="6840759" cy="4823270"/>
              </a:xfrm>
              <a:prstGeom prst="rect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i="1" dirty="0">
                  <a:solidFill>
                    <a:schemeClr val="bg2">
                      <a:lumMod val="60000"/>
                      <a:lumOff val="40000"/>
                    </a:schemeClr>
                  </a:solidFill>
                </a:endParaRPr>
              </a:p>
            </p:txBody>
          </p:sp>
          <p:cxnSp>
            <p:nvCxnSpPr>
              <p:cNvPr id="40" name="Прямая соединительная линия 39"/>
              <p:cNvCxnSpPr/>
              <p:nvPr/>
            </p:nvCxnSpPr>
            <p:spPr>
              <a:xfrm>
                <a:off x="2195163" y="2302258"/>
                <a:ext cx="5142383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3">
                <a:schemeClr val="accent6"/>
              </a:lnRef>
              <a:fillRef idx="0">
                <a:schemeClr val="accent6"/>
              </a:fillRef>
              <a:effectRef idx="2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/>
              <p:cNvCxnSpPr/>
              <p:nvPr/>
            </p:nvCxnSpPr>
            <p:spPr>
              <a:xfrm flipV="1">
                <a:off x="2848790" y="1053010"/>
                <a:ext cx="3081754" cy="44221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3">
                <a:schemeClr val="accent6"/>
              </a:lnRef>
              <a:fillRef idx="0">
                <a:schemeClr val="accent6"/>
              </a:fillRef>
              <a:effectRef idx="2">
                <a:schemeClr val="accent6"/>
              </a:effectRef>
              <a:fontRef idx="minor">
                <a:schemeClr val="tx1"/>
              </a:fontRef>
            </p:style>
          </p:cxnSp>
          <p:sp>
            <p:nvSpPr>
              <p:cNvPr id="42" name="Прямоугольник 41"/>
              <p:cNvSpPr/>
              <p:nvPr/>
            </p:nvSpPr>
            <p:spPr>
              <a:xfrm>
                <a:off x="4770292" y="912502"/>
                <a:ext cx="763875" cy="73064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sz="4400" i="1" dirty="0">
                    <a:solidFill>
                      <a:schemeClr val="bg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d</a:t>
                </a:r>
                <a:endParaRPr lang="ru-RU" sz="4400" i="1" dirty="0">
                  <a:solidFill>
                    <a:schemeClr val="bg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3" name="Прямоугольник 42"/>
              <p:cNvSpPr/>
              <p:nvPr/>
            </p:nvSpPr>
            <p:spPr>
              <a:xfrm>
                <a:off x="6757419" y="2682907"/>
                <a:ext cx="653627" cy="73064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sz="4400" i="1" dirty="0">
                    <a:solidFill>
                      <a:schemeClr val="bg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b</a:t>
                </a:r>
                <a:endParaRPr lang="ru-RU" sz="4400" i="1" dirty="0">
                  <a:solidFill>
                    <a:schemeClr val="bg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4" name="Прямоугольник 43"/>
              <p:cNvSpPr/>
              <p:nvPr/>
            </p:nvSpPr>
            <p:spPr>
              <a:xfrm>
                <a:off x="6573669" y="3988359"/>
                <a:ext cx="763877" cy="73064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sz="4400" i="1" dirty="0">
                    <a:solidFill>
                      <a:schemeClr val="bg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c</a:t>
                </a:r>
                <a:endParaRPr lang="ru-RU" sz="4400" dirty="0">
                  <a:solidFill>
                    <a:schemeClr val="bg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45" name="Прямая соединительная линия 44"/>
              <p:cNvCxnSpPr/>
              <p:nvPr/>
            </p:nvCxnSpPr>
            <p:spPr>
              <a:xfrm>
                <a:off x="2150539" y="4849291"/>
                <a:ext cx="5142381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3">
                <a:schemeClr val="accent6"/>
              </a:lnRef>
              <a:fillRef idx="0">
                <a:schemeClr val="accent6"/>
              </a:fillRef>
              <a:effectRef idx="2">
                <a:schemeClr val="accent6"/>
              </a:effectRef>
              <a:fontRef idx="minor">
                <a:schemeClr val="tx1"/>
              </a:fontRef>
            </p:style>
          </p:cxnSp>
          <p:sp>
            <p:nvSpPr>
              <p:cNvPr id="46" name="Прямоугольник 45"/>
              <p:cNvSpPr/>
              <p:nvPr/>
            </p:nvSpPr>
            <p:spPr>
              <a:xfrm>
                <a:off x="1507412" y="955931"/>
                <a:ext cx="763877" cy="73064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sz="2400" b="1" i="1" dirty="0">
                    <a:solidFill>
                      <a:schemeClr val="bg2">
                        <a:lumMod val="60000"/>
                        <a:lumOff val="4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sz="2400" b="1" i="1" dirty="0">
                    <a:solidFill>
                      <a:schemeClr val="bg2">
                        <a:lumMod val="60000"/>
                        <a:lumOff val="4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)</a:t>
                </a:r>
                <a:endParaRPr lang="ru-RU" sz="2400" b="1" i="1" dirty="0">
                  <a:solidFill>
                    <a:schemeClr val="bg2">
                      <a:lumMod val="60000"/>
                      <a:lumOff val="4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7" name="Прямоугольник 46"/>
              <p:cNvSpPr/>
              <p:nvPr/>
            </p:nvSpPr>
            <p:spPr>
              <a:xfrm>
                <a:off x="4518292" y="1643146"/>
                <a:ext cx="761251" cy="73064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sz="2400" i="1" dirty="0">
                    <a:solidFill>
                      <a:schemeClr val="bg2">
                        <a:lumMod val="60000"/>
                        <a:lumOff val="4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ru-RU" sz="2400" i="1" dirty="0">
                  <a:solidFill>
                    <a:schemeClr val="bg2">
                      <a:lumMod val="60000"/>
                      <a:lumOff val="4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8" name="Прямоугольник 47"/>
              <p:cNvSpPr/>
              <p:nvPr/>
            </p:nvSpPr>
            <p:spPr>
              <a:xfrm>
                <a:off x="3515541" y="4167188"/>
                <a:ext cx="763875" cy="73064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sz="2400" i="1" dirty="0">
                    <a:solidFill>
                      <a:schemeClr val="bg2">
                        <a:lumMod val="60000"/>
                        <a:lumOff val="4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endParaRPr lang="ru-RU" sz="2400" i="1" dirty="0">
                  <a:solidFill>
                    <a:schemeClr val="bg2">
                      <a:lumMod val="60000"/>
                      <a:lumOff val="4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9" name="Прямоугольник 48"/>
              <p:cNvSpPr/>
              <p:nvPr/>
            </p:nvSpPr>
            <p:spPr>
              <a:xfrm>
                <a:off x="4723042" y="2682907"/>
                <a:ext cx="761251" cy="73064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sz="2400" i="1" dirty="0">
                    <a:solidFill>
                      <a:schemeClr val="bg2">
                        <a:lumMod val="60000"/>
                        <a:lumOff val="4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ru-RU" sz="2400" i="1" dirty="0">
                  <a:solidFill>
                    <a:schemeClr val="bg2">
                      <a:lumMod val="60000"/>
                      <a:lumOff val="4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8" name="Прямая соединительная линия 37"/>
            <p:cNvCxnSpPr/>
            <p:nvPr/>
          </p:nvCxnSpPr>
          <p:spPr>
            <a:xfrm>
              <a:off x="612276" y="3284316"/>
              <a:ext cx="310808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2373939"/>
              </p:ext>
            </p:extLst>
          </p:nvPr>
        </p:nvGraphicFramePr>
        <p:xfrm>
          <a:off x="2925763" y="5698891"/>
          <a:ext cx="3282950" cy="642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4" name="Формула" r:id="rId4" imgW="1054100" imgH="203200" progId="Equation.3">
                  <p:embed/>
                </p:oleObj>
              </mc:Choice>
              <mc:Fallback>
                <p:oleObj name="Формула" r:id="rId4" imgW="1054100" imgH="20320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5763" y="5698891"/>
                        <a:ext cx="3282950" cy="642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717047"/>
              </p:ext>
            </p:extLst>
          </p:nvPr>
        </p:nvGraphicFramePr>
        <p:xfrm>
          <a:off x="261938" y="4541604"/>
          <a:ext cx="3384550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5" name="Формула" r:id="rId6" imgW="990170" imgH="406224" progId="Equation.3">
                  <p:embed/>
                </p:oleObj>
              </mc:Choice>
              <mc:Fallback>
                <p:oleObj name="Формула" r:id="rId6" imgW="990170" imgH="406224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938" y="4541604"/>
                        <a:ext cx="3384550" cy="1152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8466172"/>
              </p:ext>
            </p:extLst>
          </p:nvPr>
        </p:nvGraphicFramePr>
        <p:xfrm>
          <a:off x="4387851" y="4422541"/>
          <a:ext cx="4730750" cy="1223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6" name="Формула" r:id="rId8" imgW="1384300" imgH="431800" progId="Equation.3">
                  <p:embed/>
                </p:oleObj>
              </mc:Choice>
              <mc:Fallback>
                <p:oleObj name="Формула" r:id="rId8" imgW="1384300" imgH="431800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87851" y="4422541"/>
                        <a:ext cx="4730750" cy="12239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Номер слайда 4"/>
          <p:cNvSpPr txBox="1">
            <a:spLocks noGrp="1"/>
          </p:cNvSpPr>
          <p:nvPr/>
        </p:nvSpPr>
        <p:spPr>
          <a:xfrm>
            <a:off x="8001000" y="6248400"/>
            <a:ext cx="73025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3CB9AEAC-996B-4342-841E-59917E2D8277}" type="slidenum">
              <a:rPr lang="ru-RU" sz="1200">
                <a:solidFill>
                  <a:prstClr val="white">
                    <a:lumMod val="50000"/>
                  </a:prstClr>
                </a:solidFill>
                <a:cs typeface="Arial" charset="0"/>
              </a:rPr>
              <a:pPr algn="r">
                <a:defRPr/>
              </a:pPr>
              <a:t>15</a:t>
            </a:fld>
            <a:endParaRPr lang="ru-RU" sz="1200">
              <a:solidFill>
                <a:prstClr val="white">
                  <a:lumMod val="50000"/>
                </a:prstClr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8086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683394" y="404664"/>
            <a:ext cx="7772400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4000" b="1" i="0" u="none" strike="noStrike" kern="0" cap="none" spc="0" normalizeH="0" baseline="0" noProof="0" dirty="0" smtClean="0">
              <a:ln>
                <a:noFill/>
              </a:ln>
              <a:solidFill>
                <a:srgbClr val="404176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sp>
        <p:nvSpPr>
          <p:cNvPr id="15" name="Номер слайда 4"/>
          <p:cNvSpPr txBox="1">
            <a:spLocks noGrp="1"/>
          </p:cNvSpPr>
          <p:nvPr/>
        </p:nvSpPr>
        <p:spPr>
          <a:xfrm>
            <a:off x="8001000" y="6248400"/>
            <a:ext cx="73025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3CB9AEAC-996B-4342-841E-59917E2D8277}" type="slidenum">
              <a:rPr lang="ru-RU" sz="1200">
                <a:solidFill>
                  <a:prstClr val="white">
                    <a:lumMod val="50000"/>
                  </a:prstClr>
                </a:solidFill>
                <a:cs typeface="Arial" charset="0"/>
              </a:rPr>
              <a:pPr algn="r">
                <a:defRPr/>
              </a:pPr>
              <a:t>2</a:t>
            </a:fld>
            <a:endParaRPr lang="ru-RU" sz="1200">
              <a:solidFill>
                <a:prstClr val="white">
                  <a:lumMod val="50000"/>
                </a:prstClr>
              </a:solidFill>
              <a:cs typeface="Arial" charset="0"/>
            </a:endParaRPr>
          </a:p>
        </p:txBody>
      </p:sp>
      <p:sp>
        <p:nvSpPr>
          <p:cNvPr id="16" name="Line 4"/>
          <p:cNvSpPr>
            <a:spLocks noChangeShapeType="1"/>
          </p:cNvSpPr>
          <p:nvPr/>
        </p:nvSpPr>
        <p:spPr bwMode="auto">
          <a:xfrm flipH="1">
            <a:off x="768152" y="3057925"/>
            <a:ext cx="1295400" cy="2819400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0" cap="none" spc="0" normalizeH="0" baseline="0" noProof="0" smtClean="0">
              <a:ln>
                <a:noFill/>
              </a:ln>
              <a:solidFill>
                <a:srgbClr val="8383AD"/>
              </a:solidFill>
              <a:effectLst/>
              <a:uLnTx/>
              <a:uFillTx/>
              <a:latin typeface="Times New Roman" pitchFamily="18" charset="0"/>
            </a:endParaRPr>
          </a:p>
        </p:txBody>
      </p:sp>
      <p:sp>
        <p:nvSpPr>
          <p:cNvPr id="17" name="Line 5"/>
          <p:cNvSpPr>
            <a:spLocks noChangeShapeType="1"/>
          </p:cNvSpPr>
          <p:nvPr/>
        </p:nvSpPr>
        <p:spPr bwMode="auto">
          <a:xfrm>
            <a:off x="539552" y="2524525"/>
            <a:ext cx="2209800" cy="3352800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0" cap="none" spc="0" normalizeH="0" baseline="0" noProof="0" smtClean="0">
              <a:ln>
                <a:noFill/>
              </a:ln>
              <a:solidFill>
                <a:srgbClr val="8383AD"/>
              </a:solidFill>
              <a:effectLst/>
              <a:uLnTx/>
              <a:uFillTx/>
              <a:latin typeface="Times New Roman" pitchFamily="18" charset="0"/>
            </a:endParaRPr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387152" y="3134125"/>
            <a:ext cx="319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</a:rPr>
              <a:t>а</a:t>
            </a:r>
          </a:p>
        </p:txBody>
      </p:sp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904677" y="5690000"/>
            <a:ext cx="319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</a:rPr>
              <a:t>с</a:t>
            </a:r>
          </a:p>
        </p:txBody>
      </p:sp>
      <p:sp>
        <p:nvSpPr>
          <p:cNvPr id="20" name="Line 8"/>
          <p:cNvSpPr>
            <a:spLocks noChangeShapeType="1"/>
          </p:cNvSpPr>
          <p:nvPr/>
        </p:nvSpPr>
        <p:spPr bwMode="auto">
          <a:xfrm flipH="1">
            <a:off x="4570215" y="2981725"/>
            <a:ext cx="1760537" cy="3048000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0" cap="none" spc="0" normalizeH="0" baseline="0" noProof="0" smtClean="0">
              <a:ln>
                <a:noFill/>
              </a:ln>
              <a:solidFill>
                <a:srgbClr val="8383AD"/>
              </a:solidFill>
              <a:effectLst/>
              <a:uLnTx/>
              <a:uFillTx/>
              <a:latin typeface="Times New Roman" pitchFamily="18" charset="0"/>
            </a:endParaRPr>
          </a:p>
        </p:txBody>
      </p:sp>
      <p:sp>
        <p:nvSpPr>
          <p:cNvPr id="21" name="Line 9"/>
          <p:cNvSpPr>
            <a:spLocks noChangeShapeType="1"/>
          </p:cNvSpPr>
          <p:nvPr/>
        </p:nvSpPr>
        <p:spPr bwMode="auto">
          <a:xfrm flipH="1">
            <a:off x="5949752" y="2753125"/>
            <a:ext cx="1760538" cy="3048000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0" cap="none" spc="0" normalizeH="0" baseline="0" noProof="0" smtClean="0">
              <a:ln>
                <a:noFill/>
              </a:ln>
              <a:solidFill>
                <a:srgbClr val="8383AD"/>
              </a:solidFill>
              <a:effectLst/>
              <a:uLnTx/>
              <a:uFillTx/>
              <a:latin typeface="Times New Roman" pitchFamily="18" charset="0"/>
            </a:endParaRPr>
          </a:p>
        </p:txBody>
      </p: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4409877" y="5309000"/>
            <a:ext cx="319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</a:rPr>
              <a:t>а</a:t>
            </a:r>
          </a:p>
        </p:txBody>
      </p:sp>
      <p:sp>
        <p:nvSpPr>
          <p:cNvPr id="23" name="Text Box 11"/>
          <p:cNvSpPr txBox="1">
            <a:spLocks noChangeArrowheads="1"/>
          </p:cNvSpPr>
          <p:nvPr/>
        </p:nvSpPr>
        <p:spPr bwMode="auto">
          <a:xfrm>
            <a:off x="5629077" y="5309000"/>
            <a:ext cx="336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</a:rPr>
              <a:t>b</a:t>
            </a:r>
            <a:endParaRPr kumimoji="0" lang="ru-RU" altLang="ru-RU" sz="2400" b="0" i="0" u="none" strike="noStrike" kern="0" cap="none" spc="0" normalizeH="0" baseline="0" noProof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Times New Roman" pitchFamily="18" charset="0"/>
            </a:endParaRPr>
          </a:p>
        </p:txBody>
      </p:sp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1666677" y="3861200"/>
            <a:ext cx="56460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</a:rPr>
              <a:t>О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729079" y="1618621"/>
            <a:ext cx="774415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400" dirty="0"/>
              <a:t>Две прямые либо имеют одну общую точку, т.е. пересекаются; либо не имеют ни одной общей точки</a:t>
            </a:r>
            <a:r>
              <a:rPr lang="ru-RU" altLang="ru-RU" sz="2400" dirty="0" smtClean="0"/>
              <a:t>, т.е. </a:t>
            </a:r>
            <a:r>
              <a:rPr lang="ru-RU" altLang="ru-RU" sz="2400" dirty="0"/>
              <a:t>не пересекаются.</a:t>
            </a:r>
          </a:p>
        </p:txBody>
      </p:sp>
    </p:spTree>
    <p:extLst>
      <p:ext uri="{BB962C8B-B14F-4D97-AF65-F5344CB8AC3E}">
        <p14:creationId xmlns:p14="http://schemas.microsoft.com/office/powerpoint/2010/main" val="5954517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16" grpId="0" animBg="1"/>
      <p:bldP spid="17" grpId="0" animBg="1"/>
      <p:bldP spid="18" grpId="0"/>
      <p:bldP spid="19" grpId="0"/>
      <p:bldP spid="20" grpId="0" animBg="1"/>
      <p:bldP spid="21" grpId="0" animBg="1"/>
      <p:bldP spid="22" grpId="0"/>
      <p:bldP spid="23" grpId="0"/>
      <p:bldP spid="24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/>
          <a:lstStyle/>
          <a:p>
            <a:r>
              <a:rPr lang="ru-RU" altLang="ru-RU" sz="3200" b="1" dirty="0" smtClean="0">
                <a:solidFill>
                  <a:srgbClr val="3F3FB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Выбрать </a:t>
            </a:r>
            <a:r>
              <a:rPr lang="ru-RU" altLang="ru-RU" sz="3200" b="1" dirty="0">
                <a:solidFill>
                  <a:srgbClr val="3F3FB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рисунки с пересекающимися прямыми.</a:t>
            </a:r>
          </a:p>
        </p:txBody>
      </p:sp>
      <p:sp>
        <p:nvSpPr>
          <p:cNvPr id="44041" name="Line 9"/>
          <p:cNvSpPr>
            <a:spLocks noChangeShapeType="1"/>
          </p:cNvSpPr>
          <p:nvPr/>
        </p:nvSpPr>
        <p:spPr bwMode="auto">
          <a:xfrm flipV="1">
            <a:off x="1039041" y="2675721"/>
            <a:ext cx="2376487" cy="7921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4042" name="Line 10"/>
          <p:cNvSpPr>
            <a:spLocks noChangeShapeType="1"/>
          </p:cNvSpPr>
          <p:nvPr/>
        </p:nvSpPr>
        <p:spPr bwMode="auto">
          <a:xfrm>
            <a:off x="1039041" y="2459821"/>
            <a:ext cx="2665412" cy="11525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4044" name="WordArt 12"/>
          <p:cNvSpPr>
            <a:spLocks noChangeArrowheads="1" noChangeShapeType="1" noTextEdit="1"/>
          </p:cNvSpPr>
          <p:nvPr/>
        </p:nvSpPr>
        <p:spPr bwMode="auto">
          <a:xfrm rot="1815386">
            <a:off x="1183503" y="2170896"/>
            <a:ext cx="200025" cy="2619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atin typeface="Times New Roman"/>
                <a:cs typeface="Times New Roman"/>
              </a:rPr>
              <a:t>a</a:t>
            </a:r>
            <a:endParaRPr lang="ru-RU" sz="3600" kern="10">
              <a:latin typeface="Times New Roman"/>
              <a:cs typeface="Times New Roman"/>
            </a:endParaRPr>
          </a:p>
        </p:txBody>
      </p:sp>
      <p:sp>
        <p:nvSpPr>
          <p:cNvPr id="44045" name="WordArt 13"/>
          <p:cNvSpPr>
            <a:spLocks noChangeArrowheads="1" noChangeShapeType="1" noTextEdit="1"/>
          </p:cNvSpPr>
          <p:nvPr/>
        </p:nvSpPr>
        <p:spPr bwMode="auto">
          <a:xfrm rot="-1677379">
            <a:off x="1039041" y="3036084"/>
            <a:ext cx="200025" cy="26193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atin typeface="Times New Roman"/>
                <a:cs typeface="Times New Roman"/>
              </a:rPr>
              <a:t>b</a:t>
            </a:r>
            <a:endParaRPr lang="ru-RU" sz="3600" kern="10">
              <a:latin typeface="Times New Roman"/>
              <a:cs typeface="Times New Roman"/>
            </a:endParaRPr>
          </a:p>
        </p:txBody>
      </p:sp>
      <p:sp>
        <p:nvSpPr>
          <p:cNvPr id="44046" name="Oval 14"/>
          <p:cNvSpPr>
            <a:spLocks noChangeArrowheads="1"/>
          </p:cNvSpPr>
          <p:nvPr/>
        </p:nvSpPr>
        <p:spPr bwMode="auto">
          <a:xfrm>
            <a:off x="1904228" y="3539321"/>
            <a:ext cx="576263" cy="576263"/>
          </a:xfrm>
          <a:prstGeom prst="ellips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4047" name="WordArt 15"/>
          <p:cNvSpPr>
            <a:spLocks noChangeArrowheads="1" noChangeShapeType="1" noTextEdit="1"/>
          </p:cNvSpPr>
          <p:nvPr/>
        </p:nvSpPr>
        <p:spPr bwMode="auto">
          <a:xfrm>
            <a:off x="2047103" y="3683784"/>
            <a:ext cx="323850" cy="3333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atin typeface="Times New Roman"/>
                <a:cs typeface="Times New Roman"/>
              </a:rPr>
              <a:t>А</a:t>
            </a:r>
          </a:p>
        </p:txBody>
      </p:sp>
      <p:sp>
        <p:nvSpPr>
          <p:cNvPr id="44048" name="Line 16"/>
          <p:cNvSpPr>
            <a:spLocks noChangeShapeType="1"/>
          </p:cNvSpPr>
          <p:nvPr/>
        </p:nvSpPr>
        <p:spPr bwMode="auto">
          <a:xfrm>
            <a:off x="5215753" y="1883559"/>
            <a:ext cx="2665413" cy="11525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4049" name="Line 17"/>
          <p:cNvSpPr>
            <a:spLocks noChangeShapeType="1"/>
          </p:cNvSpPr>
          <p:nvPr/>
        </p:nvSpPr>
        <p:spPr bwMode="auto">
          <a:xfrm>
            <a:off x="4712516" y="2675721"/>
            <a:ext cx="2663825" cy="43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4050" name="WordArt 18"/>
          <p:cNvSpPr>
            <a:spLocks noChangeArrowheads="1" noChangeShapeType="1" noTextEdit="1"/>
          </p:cNvSpPr>
          <p:nvPr/>
        </p:nvSpPr>
        <p:spPr bwMode="auto">
          <a:xfrm rot="1815386">
            <a:off x="5431653" y="1594634"/>
            <a:ext cx="200025" cy="26193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atin typeface="Times New Roman"/>
                <a:cs typeface="Times New Roman"/>
              </a:rPr>
              <a:t>a</a:t>
            </a:r>
            <a:endParaRPr lang="ru-RU" sz="3600" kern="10">
              <a:latin typeface="Times New Roman"/>
              <a:cs typeface="Times New Roman"/>
            </a:endParaRPr>
          </a:p>
        </p:txBody>
      </p:sp>
      <p:sp>
        <p:nvSpPr>
          <p:cNvPr id="44051" name="WordArt 19"/>
          <p:cNvSpPr>
            <a:spLocks noChangeArrowheads="1" noChangeShapeType="1" noTextEdit="1"/>
          </p:cNvSpPr>
          <p:nvPr/>
        </p:nvSpPr>
        <p:spPr bwMode="auto">
          <a:xfrm rot="696201">
            <a:off x="4928416" y="2315359"/>
            <a:ext cx="195262" cy="3095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atin typeface="Times New Roman"/>
                <a:cs typeface="Times New Roman"/>
              </a:rPr>
              <a:t>b</a:t>
            </a:r>
            <a:endParaRPr lang="ru-RU" sz="3600" kern="10">
              <a:latin typeface="Times New Roman"/>
              <a:cs typeface="Times New Roman"/>
            </a:endParaRPr>
          </a:p>
        </p:txBody>
      </p:sp>
      <p:sp>
        <p:nvSpPr>
          <p:cNvPr id="44052" name="Oval 20"/>
          <p:cNvSpPr>
            <a:spLocks noChangeArrowheads="1"/>
          </p:cNvSpPr>
          <p:nvPr/>
        </p:nvSpPr>
        <p:spPr bwMode="auto">
          <a:xfrm>
            <a:off x="6007916" y="3323421"/>
            <a:ext cx="576262" cy="576263"/>
          </a:xfrm>
          <a:prstGeom prst="ellips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4053" name="WordArt 21"/>
          <p:cNvSpPr>
            <a:spLocks noChangeArrowheads="1" noChangeShapeType="1" noTextEdit="1"/>
          </p:cNvSpPr>
          <p:nvPr/>
        </p:nvSpPr>
        <p:spPr bwMode="auto">
          <a:xfrm>
            <a:off x="6152378" y="3467884"/>
            <a:ext cx="323850" cy="3333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atin typeface="Times New Roman"/>
                <a:cs typeface="Times New Roman"/>
              </a:rPr>
              <a:t>Б</a:t>
            </a:r>
          </a:p>
        </p:txBody>
      </p:sp>
      <p:sp>
        <p:nvSpPr>
          <p:cNvPr id="44054" name="Line 22"/>
          <p:cNvSpPr>
            <a:spLocks noChangeShapeType="1"/>
          </p:cNvSpPr>
          <p:nvPr/>
        </p:nvSpPr>
        <p:spPr bwMode="auto">
          <a:xfrm>
            <a:off x="3415528" y="4402921"/>
            <a:ext cx="3097213" cy="3603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4055" name="Line 23"/>
          <p:cNvSpPr>
            <a:spLocks noChangeShapeType="1"/>
          </p:cNvSpPr>
          <p:nvPr/>
        </p:nvSpPr>
        <p:spPr bwMode="auto">
          <a:xfrm>
            <a:off x="3847328" y="5052209"/>
            <a:ext cx="3097213" cy="3603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4056" name="WordArt 24"/>
          <p:cNvSpPr>
            <a:spLocks noChangeArrowheads="1" noChangeShapeType="1" noTextEdit="1"/>
          </p:cNvSpPr>
          <p:nvPr/>
        </p:nvSpPr>
        <p:spPr bwMode="auto">
          <a:xfrm rot="881869">
            <a:off x="3631428" y="4044146"/>
            <a:ext cx="200025" cy="2619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atin typeface="Times New Roman"/>
                <a:cs typeface="Times New Roman"/>
              </a:rPr>
              <a:t>a</a:t>
            </a:r>
            <a:endParaRPr lang="ru-RU" sz="3600" kern="10">
              <a:latin typeface="Times New Roman"/>
              <a:cs typeface="Times New Roman"/>
            </a:endParaRPr>
          </a:p>
        </p:txBody>
      </p:sp>
      <p:sp>
        <p:nvSpPr>
          <p:cNvPr id="44057" name="WordArt 25"/>
          <p:cNvSpPr>
            <a:spLocks noChangeArrowheads="1" noChangeShapeType="1" noTextEdit="1"/>
          </p:cNvSpPr>
          <p:nvPr/>
        </p:nvSpPr>
        <p:spPr bwMode="auto">
          <a:xfrm rot="696201">
            <a:off x="3920353" y="4620409"/>
            <a:ext cx="195263" cy="3095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atin typeface="Times New Roman"/>
                <a:cs typeface="Times New Roman"/>
              </a:rPr>
              <a:t>b</a:t>
            </a:r>
            <a:endParaRPr lang="ru-RU" sz="3600" kern="10">
              <a:latin typeface="Times New Roman"/>
              <a:cs typeface="Times New Roman"/>
            </a:endParaRPr>
          </a:p>
        </p:txBody>
      </p:sp>
      <p:sp>
        <p:nvSpPr>
          <p:cNvPr id="44058" name="Oval 26"/>
          <p:cNvSpPr>
            <a:spLocks noChangeArrowheads="1"/>
          </p:cNvSpPr>
          <p:nvPr/>
        </p:nvSpPr>
        <p:spPr bwMode="auto">
          <a:xfrm>
            <a:off x="4783953" y="5555446"/>
            <a:ext cx="576263" cy="576263"/>
          </a:xfrm>
          <a:prstGeom prst="ellips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4059" name="WordArt 27"/>
          <p:cNvSpPr>
            <a:spLocks noChangeArrowheads="1" noChangeShapeType="1" noTextEdit="1"/>
          </p:cNvSpPr>
          <p:nvPr/>
        </p:nvSpPr>
        <p:spPr bwMode="auto">
          <a:xfrm>
            <a:off x="4928416" y="5699909"/>
            <a:ext cx="323850" cy="3333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atin typeface="Times New Roman"/>
                <a:cs typeface="Times New Roman"/>
              </a:rPr>
              <a:t>В</a:t>
            </a:r>
          </a:p>
        </p:txBody>
      </p:sp>
      <p:sp>
        <p:nvSpPr>
          <p:cNvPr id="23" name="Номер слайда 4"/>
          <p:cNvSpPr txBox="1">
            <a:spLocks noGrp="1"/>
          </p:cNvSpPr>
          <p:nvPr/>
        </p:nvSpPr>
        <p:spPr>
          <a:xfrm>
            <a:off x="8001000" y="6248400"/>
            <a:ext cx="73025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3CB9AEAC-996B-4342-841E-59917E2D8277}" type="slidenum">
              <a:rPr lang="ru-RU" sz="1200">
                <a:solidFill>
                  <a:prstClr val="white">
                    <a:lumMod val="50000"/>
                  </a:prstClr>
                </a:solidFill>
                <a:cs typeface="Arial" charset="0"/>
              </a:rPr>
              <a:pPr algn="r">
                <a:defRPr/>
              </a:pPr>
              <a:t>3</a:t>
            </a:fld>
            <a:endParaRPr lang="ru-RU" sz="1200">
              <a:solidFill>
                <a:prstClr val="white">
                  <a:lumMod val="50000"/>
                </a:prstClr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16034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40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40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40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4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44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40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4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44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40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40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4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44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4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4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44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4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4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44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4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4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00" decel="100000" fill="hold"/>
                                        <p:tgtEl>
                                          <p:spTgt spid="44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4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4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900" decel="100000" fill="hold"/>
                                        <p:tgtEl>
                                          <p:spTgt spid="44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4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4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900" decel="100000" fill="hold"/>
                                        <p:tgtEl>
                                          <p:spTgt spid="44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4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4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900" decel="100000" fill="hold"/>
                                        <p:tgtEl>
                                          <p:spTgt spid="44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44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4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900" decel="100000" fill="hold"/>
                                        <p:tgtEl>
                                          <p:spTgt spid="44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44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4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900" decel="100000" fill="hold"/>
                                        <p:tgtEl>
                                          <p:spTgt spid="44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4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4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900" decel="100000" fill="hold"/>
                                        <p:tgtEl>
                                          <p:spTgt spid="44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44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4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900" decel="100000" fill="hold"/>
                                        <p:tgtEl>
                                          <p:spTgt spid="44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1" grpId="0" animBg="1"/>
      <p:bldP spid="44042" grpId="0" animBg="1"/>
      <p:bldP spid="44044" grpId="0" animBg="1"/>
      <p:bldP spid="44045" grpId="0" animBg="1"/>
      <p:bldP spid="44046" grpId="0" animBg="1"/>
      <p:bldP spid="44047" grpId="0" animBg="1"/>
      <p:bldP spid="44048" grpId="0" animBg="1"/>
      <p:bldP spid="44049" grpId="0" animBg="1"/>
      <p:bldP spid="44050" grpId="0" animBg="1"/>
      <p:bldP spid="44051" grpId="0" animBg="1"/>
      <p:bldP spid="44052" grpId="0" animBg="1"/>
      <p:bldP spid="44053" grpId="0" animBg="1"/>
      <p:bldP spid="44054" grpId="0" animBg="1"/>
      <p:bldP spid="44055" grpId="0" animBg="1"/>
      <p:bldP spid="44056" grpId="0" animBg="1"/>
      <p:bldP spid="44057" grpId="0" animBg="1"/>
      <p:bldP spid="44058" grpId="0" animBg="1"/>
      <p:bldP spid="4405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5" name="Rectangle 7"/>
          <p:cNvSpPr>
            <a:spLocks noGrp="1" noChangeArrowheads="1"/>
          </p:cNvSpPr>
          <p:nvPr>
            <p:ph type="title"/>
          </p:nvPr>
        </p:nvSpPr>
        <p:spPr>
          <a:xfrm>
            <a:off x="251520" y="188640"/>
            <a:ext cx="8459963" cy="1462088"/>
          </a:xfrm>
          <a:noFill/>
          <a:ln/>
        </p:spPr>
        <p:txBody>
          <a:bodyPr/>
          <a:lstStyle/>
          <a:p>
            <a:r>
              <a:rPr lang="ru-RU" altLang="ru-RU" sz="3200" b="1" dirty="0" smtClean="0">
                <a:solidFill>
                  <a:srgbClr val="3F3FB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Указать </a:t>
            </a:r>
            <a:r>
              <a:rPr lang="ru-RU" altLang="ru-RU" sz="3200" b="1" dirty="0">
                <a:solidFill>
                  <a:srgbClr val="3F3FB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номера рисунков, на которых изображены параллельные прямые.</a:t>
            </a:r>
          </a:p>
        </p:txBody>
      </p:sp>
      <p:sp>
        <p:nvSpPr>
          <p:cNvPr id="78856" name="Line 8"/>
          <p:cNvSpPr>
            <a:spLocks noChangeShapeType="1"/>
          </p:cNvSpPr>
          <p:nvPr/>
        </p:nvSpPr>
        <p:spPr bwMode="auto">
          <a:xfrm>
            <a:off x="703262" y="1985477"/>
            <a:ext cx="3097213" cy="3603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8857" name="WordArt 9"/>
          <p:cNvSpPr>
            <a:spLocks noChangeArrowheads="1" noChangeShapeType="1" noTextEdit="1"/>
          </p:cNvSpPr>
          <p:nvPr/>
        </p:nvSpPr>
        <p:spPr bwMode="auto">
          <a:xfrm rot="281283">
            <a:off x="928687" y="1582252"/>
            <a:ext cx="206375" cy="2619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atin typeface="Times New Roman"/>
                <a:cs typeface="Times New Roman"/>
              </a:rPr>
              <a:t>a</a:t>
            </a:r>
            <a:endParaRPr lang="ru-RU" sz="3600" kern="10">
              <a:latin typeface="Times New Roman"/>
              <a:cs typeface="Times New Roman"/>
            </a:endParaRPr>
          </a:p>
        </p:txBody>
      </p:sp>
      <p:sp>
        <p:nvSpPr>
          <p:cNvPr id="78858" name="Line 10"/>
          <p:cNvSpPr>
            <a:spLocks noChangeShapeType="1"/>
          </p:cNvSpPr>
          <p:nvPr/>
        </p:nvSpPr>
        <p:spPr bwMode="auto">
          <a:xfrm>
            <a:off x="342900" y="2633177"/>
            <a:ext cx="3097212" cy="3603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8859" name="WordArt 11"/>
          <p:cNvSpPr>
            <a:spLocks noChangeArrowheads="1" noChangeShapeType="1" noTextEdit="1"/>
          </p:cNvSpPr>
          <p:nvPr/>
        </p:nvSpPr>
        <p:spPr bwMode="auto">
          <a:xfrm rot="493399">
            <a:off x="565150" y="2271227"/>
            <a:ext cx="209550" cy="2619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atin typeface="Times New Roman"/>
                <a:cs typeface="Times New Roman"/>
              </a:rPr>
              <a:t>b</a:t>
            </a:r>
            <a:endParaRPr lang="ru-RU" sz="3600" kern="10">
              <a:latin typeface="Times New Roman"/>
              <a:cs typeface="Times New Roman"/>
            </a:endParaRPr>
          </a:p>
        </p:txBody>
      </p:sp>
      <p:sp>
        <p:nvSpPr>
          <p:cNvPr id="78860" name="Oval 12"/>
          <p:cNvSpPr>
            <a:spLocks noChangeArrowheads="1"/>
          </p:cNvSpPr>
          <p:nvPr/>
        </p:nvSpPr>
        <p:spPr bwMode="auto">
          <a:xfrm>
            <a:off x="1350962" y="2993540"/>
            <a:ext cx="576263" cy="576262"/>
          </a:xfrm>
          <a:prstGeom prst="ellips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8861" name="WordArt 13"/>
          <p:cNvSpPr>
            <a:spLocks noChangeArrowheads="1" noChangeShapeType="1" noTextEdit="1"/>
          </p:cNvSpPr>
          <p:nvPr/>
        </p:nvSpPr>
        <p:spPr bwMode="auto">
          <a:xfrm>
            <a:off x="1495425" y="3138002"/>
            <a:ext cx="323850" cy="3333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atin typeface="Times New Roman"/>
                <a:cs typeface="Times New Roman"/>
              </a:rPr>
              <a:t>А</a:t>
            </a:r>
          </a:p>
        </p:txBody>
      </p:sp>
      <p:sp>
        <p:nvSpPr>
          <p:cNvPr id="78862" name="Line 14"/>
          <p:cNvSpPr>
            <a:spLocks noChangeShapeType="1"/>
          </p:cNvSpPr>
          <p:nvPr/>
        </p:nvSpPr>
        <p:spPr bwMode="auto">
          <a:xfrm flipV="1">
            <a:off x="4664075" y="2201377"/>
            <a:ext cx="3168650" cy="7921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8863" name="Line 15"/>
          <p:cNvSpPr>
            <a:spLocks noChangeShapeType="1"/>
          </p:cNvSpPr>
          <p:nvPr/>
        </p:nvSpPr>
        <p:spPr bwMode="auto">
          <a:xfrm flipV="1">
            <a:off x="4806950" y="1841015"/>
            <a:ext cx="3168650" cy="43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8864" name="WordArt 16"/>
          <p:cNvSpPr>
            <a:spLocks noChangeArrowheads="1" noChangeShapeType="1" noTextEdit="1"/>
          </p:cNvSpPr>
          <p:nvPr/>
        </p:nvSpPr>
        <p:spPr bwMode="auto">
          <a:xfrm rot="281283">
            <a:off x="4879975" y="1769577"/>
            <a:ext cx="206375" cy="2619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atin typeface="Times New Roman"/>
                <a:cs typeface="Times New Roman"/>
              </a:rPr>
              <a:t>a</a:t>
            </a:r>
            <a:endParaRPr lang="ru-RU" sz="3600" kern="10">
              <a:latin typeface="Times New Roman"/>
              <a:cs typeface="Times New Roman"/>
            </a:endParaRPr>
          </a:p>
        </p:txBody>
      </p:sp>
      <p:sp>
        <p:nvSpPr>
          <p:cNvPr id="78865" name="WordArt 17"/>
          <p:cNvSpPr>
            <a:spLocks noChangeArrowheads="1" noChangeShapeType="1" noTextEdit="1"/>
          </p:cNvSpPr>
          <p:nvPr/>
        </p:nvSpPr>
        <p:spPr bwMode="auto">
          <a:xfrm rot="493399">
            <a:off x="4591050" y="2561740"/>
            <a:ext cx="209550" cy="26193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atin typeface="Times New Roman"/>
                <a:cs typeface="Times New Roman"/>
              </a:rPr>
              <a:t>b</a:t>
            </a:r>
            <a:endParaRPr lang="ru-RU" sz="3600" kern="10">
              <a:latin typeface="Times New Roman"/>
              <a:cs typeface="Times New Roman"/>
            </a:endParaRPr>
          </a:p>
        </p:txBody>
      </p:sp>
      <p:sp>
        <p:nvSpPr>
          <p:cNvPr id="78866" name="Oval 18"/>
          <p:cNvSpPr>
            <a:spLocks noChangeArrowheads="1"/>
          </p:cNvSpPr>
          <p:nvPr/>
        </p:nvSpPr>
        <p:spPr bwMode="auto">
          <a:xfrm>
            <a:off x="6175375" y="2777640"/>
            <a:ext cx="576262" cy="576262"/>
          </a:xfrm>
          <a:prstGeom prst="ellips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8867" name="WordArt 19"/>
          <p:cNvSpPr>
            <a:spLocks noChangeArrowheads="1" noChangeShapeType="1" noTextEdit="1"/>
          </p:cNvSpPr>
          <p:nvPr/>
        </p:nvSpPr>
        <p:spPr bwMode="auto">
          <a:xfrm>
            <a:off x="6319837" y="2922102"/>
            <a:ext cx="323850" cy="3333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atin typeface="Times New Roman"/>
                <a:cs typeface="Times New Roman"/>
              </a:rPr>
              <a:t>Б</a:t>
            </a:r>
          </a:p>
        </p:txBody>
      </p:sp>
      <p:sp>
        <p:nvSpPr>
          <p:cNvPr id="78868" name="Line 20"/>
          <p:cNvSpPr>
            <a:spLocks noChangeShapeType="1"/>
          </p:cNvSpPr>
          <p:nvPr/>
        </p:nvSpPr>
        <p:spPr bwMode="auto">
          <a:xfrm>
            <a:off x="3943350" y="3857140"/>
            <a:ext cx="2881312" cy="5048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8869" name="Line 21"/>
          <p:cNvSpPr>
            <a:spLocks noChangeShapeType="1"/>
          </p:cNvSpPr>
          <p:nvPr/>
        </p:nvSpPr>
        <p:spPr bwMode="auto">
          <a:xfrm>
            <a:off x="3943350" y="4361965"/>
            <a:ext cx="2736850" cy="5032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8870" name="Line 22"/>
          <p:cNvSpPr>
            <a:spLocks noChangeShapeType="1"/>
          </p:cNvSpPr>
          <p:nvPr/>
        </p:nvSpPr>
        <p:spPr bwMode="auto">
          <a:xfrm flipH="1">
            <a:off x="4951412" y="3425340"/>
            <a:ext cx="360363" cy="15843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8875" name="Rectangle 27"/>
          <p:cNvSpPr>
            <a:spLocks noChangeArrowheads="1"/>
          </p:cNvSpPr>
          <p:nvPr/>
        </p:nvSpPr>
        <p:spPr bwMode="auto">
          <a:xfrm rot="645509">
            <a:off x="5084762" y="4431815"/>
            <a:ext cx="155575" cy="134937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8876" name="WordArt 28"/>
          <p:cNvSpPr>
            <a:spLocks noChangeArrowheads="1" noChangeShapeType="1" noTextEdit="1"/>
          </p:cNvSpPr>
          <p:nvPr/>
        </p:nvSpPr>
        <p:spPr bwMode="auto">
          <a:xfrm rot="281283">
            <a:off x="4014787" y="3496777"/>
            <a:ext cx="215900" cy="2619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atin typeface="Times New Roman"/>
                <a:cs typeface="Times New Roman"/>
              </a:rPr>
              <a:t>a</a:t>
            </a:r>
            <a:endParaRPr lang="ru-RU" sz="3600" kern="10">
              <a:latin typeface="Times New Roman"/>
              <a:cs typeface="Times New Roman"/>
            </a:endParaRPr>
          </a:p>
        </p:txBody>
      </p:sp>
      <p:sp>
        <p:nvSpPr>
          <p:cNvPr id="78877" name="WordArt 29"/>
          <p:cNvSpPr>
            <a:spLocks noChangeArrowheads="1" noChangeShapeType="1" noTextEdit="1"/>
          </p:cNvSpPr>
          <p:nvPr/>
        </p:nvSpPr>
        <p:spPr bwMode="auto">
          <a:xfrm rot="493399">
            <a:off x="4016375" y="4073040"/>
            <a:ext cx="209550" cy="26193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atin typeface="Times New Roman"/>
                <a:cs typeface="Times New Roman"/>
              </a:rPr>
              <a:t>b</a:t>
            </a:r>
            <a:endParaRPr lang="ru-RU" sz="3600" kern="10">
              <a:latin typeface="Times New Roman"/>
              <a:cs typeface="Times New Roman"/>
            </a:endParaRPr>
          </a:p>
        </p:txBody>
      </p:sp>
      <p:sp>
        <p:nvSpPr>
          <p:cNvPr id="78878" name="WordArt 30"/>
          <p:cNvSpPr>
            <a:spLocks noChangeArrowheads="1" noChangeShapeType="1" noTextEdit="1"/>
          </p:cNvSpPr>
          <p:nvPr/>
        </p:nvSpPr>
        <p:spPr bwMode="auto">
          <a:xfrm rot="493399">
            <a:off x="5376862" y="3425340"/>
            <a:ext cx="217488" cy="190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atin typeface="Times New Roman"/>
                <a:cs typeface="Times New Roman"/>
              </a:rPr>
              <a:t>c</a:t>
            </a:r>
            <a:endParaRPr lang="ru-RU" sz="3600" kern="10">
              <a:latin typeface="Times New Roman"/>
              <a:cs typeface="Times New Roman"/>
            </a:endParaRPr>
          </a:p>
        </p:txBody>
      </p:sp>
      <p:sp>
        <p:nvSpPr>
          <p:cNvPr id="78879" name="Oval 31"/>
          <p:cNvSpPr>
            <a:spLocks noChangeArrowheads="1"/>
          </p:cNvSpPr>
          <p:nvPr/>
        </p:nvSpPr>
        <p:spPr bwMode="auto">
          <a:xfrm>
            <a:off x="3727450" y="4938227"/>
            <a:ext cx="576262" cy="576263"/>
          </a:xfrm>
          <a:prstGeom prst="ellips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8880" name="WordArt 32"/>
          <p:cNvSpPr>
            <a:spLocks noChangeArrowheads="1" noChangeShapeType="1" noTextEdit="1"/>
          </p:cNvSpPr>
          <p:nvPr/>
        </p:nvSpPr>
        <p:spPr bwMode="auto">
          <a:xfrm>
            <a:off x="3871912" y="5081102"/>
            <a:ext cx="323850" cy="3333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atin typeface="Times New Roman"/>
                <a:cs typeface="Times New Roman"/>
              </a:rPr>
              <a:t>В</a:t>
            </a:r>
          </a:p>
        </p:txBody>
      </p:sp>
      <p:sp>
        <p:nvSpPr>
          <p:cNvPr id="78882" name="Rectangle 34"/>
          <p:cNvSpPr>
            <a:spLocks noChangeArrowheads="1"/>
          </p:cNvSpPr>
          <p:nvPr/>
        </p:nvSpPr>
        <p:spPr bwMode="auto">
          <a:xfrm rot="645509">
            <a:off x="5164137" y="4069865"/>
            <a:ext cx="139700" cy="1524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7" name="Номер слайда 4"/>
          <p:cNvSpPr txBox="1">
            <a:spLocks noGrp="1"/>
          </p:cNvSpPr>
          <p:nvPr/>
        </p:nvSpPr>
        <p:spPr>
          <a:xfrm>
            <a:off x="8001000" y="6248400"/>
            <a:ext cx="73025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3CB9AEAC-996B-4342-841E-59917E2D8277}" type="slidenum">
              <a:rPr lang="ru-RU" sz="1200">
                <a:solidFill>
                  <a:prstClr val="white">
                    <a:lumMod val="50000"/>
                  </a:prstClr>
                </a:solidFill>
                <a:cs typeface="Arial" charset="0"/>
              </a:rPr>
              <a:pPr algn="r">
                <a:defRPr/>
              </a:pPr>
              <a:t>4</a:t>
            </a:fld>
            <a:endParaRPr lang="ru-RU" sz="1200">
              <a:solidFill>
                <a:prstClr val="white">
                  <a:lumMod val="50000"/>
                </a:prstClr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02864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8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8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8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8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8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78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8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8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78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8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8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78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8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8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78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8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8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78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88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88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78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88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88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78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88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88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78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8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8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78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8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8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78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8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8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1000"/>
                                        <p:tgtEl>
                                          <p:spTgt spid="78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8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8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3" dur="1000"/>
                                        <p:tgtEl>
                                          <p:spTgt spid="78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8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8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8" dur="1000"/>
                                        <p:tgtEl>
                                          <p:spTgt spid="78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8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8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3" dur="1000"/>
                                        <p:tgtEl>
                                          <p:spTgt spid="78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8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8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8" dur="1000"/>
                                        <p:tgtEl>
                                          <p:spTgt spid="78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8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8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1000"/>
                                        <p:tgtEl>
                                          <p:spTgt spid="78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78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78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8" dur="1000"/>
                                        <p:tgtEl>
                                          <p:spTgt spid="78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78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78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3" dur="1000"/>
                                        <p:tgtEl>
                                          <p:spTgt spid="78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788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78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8" dur="1000"/>
                                        <p:tgtEl>
                                          <p:spTgt spid="78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788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8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3" dur="1000"/>
                                        <p:tgtEl>
                                          <p:spTgt spid="78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8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78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8" dur="1000"/>
                                        <p:tgtEl>
                                          <p:spTgt spid="78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6" grpId="0" animBg="1"/>
      <p:bldP spid="78857" grpId="0" animBg="1"/>
      <p:bldP spid="78858" grpId="0" animBg="1"/>
      <p:bldP spid="78859" grpId="0" animBg="1"/>
      <p:bldP spid="78860" grpId="0" animBg="1"/>
      <p:bldP spid="78861" grpId="0" animBg="1"/>
      <p:bldP spid="78862" grpId="0" animBg="1"/>
      <p:bldP spid="78863" grpId="0" animBg="1"/>
      <p:bldP spid="78864" grpId="0" animBg="1"/>
      <p:bldP spid="78865" grpId="0" animBg="1"/>
      <p:bldP spid="78866" grpId="0" animBg="1"/>
      <p:bldP spid="78867" grpId="0" animBg="1"/>
      <p:bldP spid="78868" grpId="0" animBg="1"/>
      <p:bldP spid="78869" grpId="0" animBg="1"/>
      <p:bldP spid="78870" grpId="0" animBg="1"/>
      <p:bldP spid="78875" grpId="0" animBg="1"/>
      <p:bldP spid="78876" grpId="0" animBg="1"/>
      <p:bldP spid="78877" grpId="0" animBg="1"/>
      <p:bldP spid="78878" grpId="0" animBg="1"/>
      <p:bldP spid="78879" grpId="0" animBg="1"/>
      <p:bldP spid="78880" grpId="0" animBg="1"/>
      <p:bldP spid="7888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1650" y="188640"/>
            <a:ext cx="8229600" cy="1212283"/>
          </a:xfrm>
        </p:spPr>
        <p:txBody>
          <a:bodyPr/>
          <a:lstStyle/>
          <a:p>
            <a:endParaRPr lang="ru-RU" dirty="0" smtClean="0">
              <a:solidFill>
                <a:srgbClr val="FF0000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2719742" y="1002946"/>
            <a:ext cx="2428892" cy="1357322"/>
          </a:xfrm>
          <a:prstGeom prst="line">
            <a:avLst/>
          </a:prstGeom>
          <a:ln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3291246" y="1503012"/>
            <a:ext cx="2571768" cy="1500198"/>
          </a:xfrm>
          <a:prstGeom prst="line">
            <a:avLst/>
          </a:prstGeom>
          <a:ln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433990" y="1503012"/>
            <a:ext cx="3571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en-US" sz="2400" b="1" dirty="0" smtClean="0"/>
              <a:t>a</a:t>
            </a:r>
            <a:endParaRPr lang="ru-RU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505824" y="1780011"/>
            <a:ext cx="714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b</a:t>
            </a:r>
            <a:endParaRPr lang="ru-RU" sz="2400" b="1" dirty="0"/>
          </a:p>
        </p:txBody>
      </p:sp>
      <p:sp>
        <p:nvSpPr>
          <p:cNvPr id="13" name="Номер слайда 4"/>
          <p:cNvSpPr txBox="1">
            <a:spLocks noGrp="1"/>
          </p:cNvSpPr>
          <p:nvPr/>
        </p:nvSpPr>
        <p:spPr>
          <a:xfrm>
            <a:off x="8001000" y="6248400"/>
            <a:ext cx="73025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3CB9AEAC-996B-4342-841E-59917E2D8277}" type="slidenum">
              <a:rPr lang="ru-RU" sz="1200">
                <a:solidFill>
                  <a:prstClr val="white">
                    <a:lumMod val="50000"/>
                  </a:prstClr>
                </a:solidFill>
                <a:cs typeface="Arial" charset="0"/>
              </a:rPr>
              <a:pPr algn="r">
                <a:defRPr/>
              </a:pPr>
              <a:t>5</a:t>
            </a:fld>
            <a:endParaRPr lang="ru-RU" sz="1200">
              <a:solidFill>
                <a:prstClr val="white">
                  <a:lumMod val="50000"/>
                </a:prstClr>
              </a:solidFill>
              <a:cs typeface="Arial" charset="0"/>
            </a:endParaRPr>
          </a:p>
        </p:txBody>
      </p:sp>
      <p:sp>
        <p:nvSpPr>
          <p:cNvPr id="14" name="Содержимое 2"/>
          <p:cNvSpPr txBox="1">
            <a:spLocks/>
          </p:cNvSpPr>
          <p:nvPr/>
        </p:nvSpPr>
        <p:spPr bwMode="auto">
          <a:xfrm>
            <a:off x="404100" y="3284984"/>
            <a:ext cx="8229600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Tx/>
              <a:buNone/>
            </a:pPr>
            <a:r>
              <a:rPr lang="ru-RU" kern="0" dirty="0" smtClean="0">
                <a:solidFill>
                  <a:srgbClr val="002060"/>
                </a:solidFill>
              </a:rPr>
              <a:t>Две прямые на плоскости называются </a:t>
            </a:r>
            <a:r>
              <a:rPr lang="ru-RU" kern="0" dirty="0" smtClean="0">
                <a:solidFill>
                  <a:srgbClr val="FF0000"/>
                </a:solidFill>
              </a:rPr>
              <a:t>параллельными</a:t>
            </a:r>
            <a:r>
              <a:rPr lang="ru-RU" kern="0" dirty="0" smtClean="0">
                <a:solidFill>
                  <a:srgbClr val="002060"/>
                </a:solidFill>
              </a:rPr>
              <a:t>, если они не пересекаются. </a:t>
            </a:r>
          </a:p>
          <a:p>
            <a:pPr marL="0" indent="0" algn="ctr">
              <a:buFontTx/>
              <a:buNone/>
            </a:pPr>
            <a:r>
              <a:rPr lang="ru-RU" kern="0" dirty="0" smtClean="0">
                <a:solidFill>
                  <a:srgbClr val="FF0000"/>
                </a:solidFill>
              </a:rPr>
              <a:t>Параллельность</a:t>
            </a:r>
            <a:r>
              <a:rPr lang="ru-RU" kern="0" dirty="0" smtClean="0">
                <a:solidFill>
                  <a:srgbClr val="002060"/>
                </a:solidFill>
              </a:rPr>
              <a:t> прямых а и </a:t>
            </a:r>
            <a:r>
              <a:rPr lang="en-US" kern="0" dirty="0" smtClean="0">
                <a:solidFill>
                  <a:srgbClr val="002060"/>
                </a:solidFill>
              </a:rPr>
              <a:t>b </a:t>
            </a:r>
            <a:r>
              <a:rPr lang="ru-RU" kern="0" dirty="0" smtClean="0">
                <a:solidFill>
                  <a:srgbClr val="002060"/>
                </a:solidFill>
              </a:rPr>
              <a:t>обозначается а</a:t>
            </a:r>
            <a:r>
              <a:rPr lang="ru-RU" altLang="ru-RU" b="1" kern="0" dirty="0">
                <a:solidFill>
                  <a:srgbClr val="002060"/>
                </a:solidFill>
                <a:ea typeface="+mj-ea"/>
                <a:cs typeface="+mj-cs"/>
                <a:sym typeface="Symbol" pitchFamily="18" charset="2"/>
              </a:rPr>
              <a:t> </a:t>
            </a:r>
            <a:r>
              <a:rPr lang="ru-RU" kern="0" dirty="0" smtClean="0">
                <a:solidFill>
                  <a:srgbClr val="002060"/>
                </a:solidFill>
              </a:rPr>
              <a:t> </a:t>
            </a:r>
            <a:r>
              <a:rPr lang="en-US" kern="0" dirty="0" smtClean="0">
                <a:solidFill>
                  <a:srgbClr val="002060"/>
                </a:solidFill>
              </a:rPr>
              <a:t>b</a:t>
            </a:r>
            <a:endParaRPr lang="ru-RU" kern="0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41768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7" name="Text Box 11"/>
          <p:cNvSpPr txBox="1">
            <a:spLocks noChangeArrowheads="1"/>
          </p:cNvSpPr>
          <p:nvPr/>
        </p:nvSpPr>
        <p:spPr bwMode="auto">
          <a:xfrm>
            <a:off x="323529" y="188640"/>
            <a:ext cx="8424936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2800" dirty="0"/>
              <a:t>Прямые </a:t>
            </a:r>
            <a:r>
              <a:rPr lang="en-US" altLang="ru-RU" sz="2800" dirty="0"/>
              <a:t>a</a:t>
            </a:r>
            <a:r>
              <a:rPr lang="ru-RU" altLang="ru-RU" sz="2800" dirty="0"/>
              <a:t> и </a:t>
            </a:r>
            <a:r>
              <a:rPr lang="en-US" altLang="ru-RU" sz="2800" dirty="0"/>
              <a:t>b</a:t>
            </a:r>
            <a:r>
              <a:rPr lang="ru-RU" altLang="ru-RU" sz="2800" dirty="0"/>
              <a:t> </a:t>
            </a:r>
            <a:r>
              <a:rPr lang="ru-RU" altLang="ru-RU" sz="2800" dirty="0" smtClean="0"/>
              <a:t>перпендикулярны </a:t>
            </a:r>
            <a:r>
              <a:rPr lang="ru-RU" altLang="ru-RU" sz="2800" dirty="0"/>
              <a:t>прямой с . Как они расположены между собой?</a:t>
            </a:r>
          </a:p>
          <a:p>
            <a:pPr algn="ctr" eaLnBrk="1" hangingPunct="1"/>
            <a:r>
              <a:rPr lang="ru-RU" altLang="ru-RU" sz="2800" dirty="0"/>
              <a:t>Сделайте вывод.</a:t>
            </a:r>
          </a:p>
        </p:txBody>
      </p:sp>
      <p:sp>
        <p:nvSpPr>
          <p:cNvPr id="13" name="Номер слайда 4"/>
          <p:cNvSpPr txBox="1">
            <a:spLocks noGrp="1"/>
          </p:cNvSpPr>
          <p:nvPr/>
        </p:nvSpPr>
        <p:spPr>
          <a:xfrm>
            <a:off x="8001000" y="6248400"/>
            <a:ext cx="73025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3CB9AEAC-996B-4342-841E-59917E2D8277}" type="slidenum">
              <a:rPr lang="ru-RU" sz="1200">
                <a:solidFill>
                  <a:prstClr val="white">
                    <a:lumMod val="50000"/>
                  </a:prstClr>
                </a:solidFill>
                <a:cs typeface="Arial" charset="0"/>
              </a:rPr>
              <a:pPr algn="r">
                <a:defRPr/>
              </a:pPr>
              <a:t>6</a:t>
            </a:fld>
            <a:endParaRPr lang="ru-RU" sz="1200">
              <a:solidFill>
                <a:prstClr val="white">
                  <a:lumMod val="50000"/>
                </a:prstClr>
              </a:solidFill>
              <a:cs typeface="Arial" charset="0"/>
            </a:endParaRPr>
          </a:p>
        </p:txBody>
      </p:sp>
      <p:sp>
        <p:nvSpPr>
          <p:cNvPr id="14" name="Line 3"/>
          <p:cNvSpPr>
            <a:spLocks noChangeShapeType="1"/>
          </p:cNvSpPr>
          <p:nvPr/>
        </p:nvSpPr>
        <p:spPr bwMode="auto">
          <a:xfrm>
            <a:off x="533399" y="2732087"/>
            <a:ext cx="4343400" cy="0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wrap="none"/>
          <a:lstStyle/>
          <a:p>
            <a:endParaRPr lang="ru-RU"/>
          </a:p>
        </p:txBody>
      </p:sp>
      <p:sp>
        <p:nvSpPr>
          <p:cNvPr id="15" name="Line 4"/>
          <p:cNvSpPr>
            <a:spLocks noChangeShapeType="1"/>
          </p:cNvSpPr>
          <p:nvPr/>
        </p:nvSpPr>
        <p:spPr bwMode="auto">
          <a:xfrm>
            <a:off x="609599" y="3722687"/>
            <a:ext cx="4343400" cy="0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wrap="none"/>
          <a:lstStyle/>
          <a:p>
            <a:endParaRPr lang="ru-RU"/>
          </a:p>
        </p:txBody>
      </p:sp>
      <p:sp>
        <p:nvSpPr>
          <p:cNvPr id="16" name="Line 5"/>
          <p:cNvSpPr>
            <a:spLocks noChangeShapeType="1"/>
          </p:cNvSpPr>
          <p:nvPr/>
        </p:nvSpPr>
        <p:spPr bwMode="auto">
          <a:xfrm>
            <a:off x="2285999" y="1741487"/>
            <a:ext cx="0" cy="3276600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wrap="none"/>
          <a:lstStyle/>
          <a:p>
            <a:endParaRPr lang="ru-RU"/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2285999" y="2732087"/>
            <a:ext cx="228600" cy="228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2285999" y="3494087"/>
            <a:ext cx="228600" cy="228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9" name="Text Box 8"/>
          <p:cNvSpPr txBox="1">
            <a:spLocks noChangeArrowheads="1"/>
          </p:cNvSpPr>
          <p:nvPr/>
        </p:nvSpPr>
        <p:spPr bwMode="auto">
          <a:xfrm>
            <a:off x="2270124" y="1554162"/>
            <a:ext cx="319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b="1" dirty="0">
                <a:solidFill>
                  <a:srgbClr val="3F3FBF"/>
                </a:solidFill>
              </a:rPr>
              <a:t>с</a:t>
            </a:r>
          </a:p>
        </p:txBody>
      </p:sp>
      <p:sp>
        <p:nvSpPr>
          <p:cNvPr id="20" name="Text Box 9"/>
          <p:cNvSpPr txBox="1">
            <a:spLocks noChangeArrowheads="1"/>
          </p:cNvSpPr>
          <p:nvPr/>
        </p:nvSpPr>
        <p:spPr bwMode="auto">
          <a:xfrm>
            <a:off x="4403724" y="2239962"/>
            <a:ext cx="336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b="1" dirty="0">
                <a:solidFill>
                  <a:srgbClr val="3F3FBF"/>
                </a:solidFill>
              </a:rPr>
              <a:t>а</a:t>
            </a: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4403724" y="3306762"/>
            <a:ext cx="3540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ru-RU" b="1" dirty="0">
                <a:solidFill>
                  <a:srgbClr val="3F3FBF"/>
                </a:solidFill>
              </a:rPr>
              <a:t>b</a:t>
            </a:r>
            <a:endParaRPr lang="ru-RU" altLang="ru-RU" b="1" dirty="0">
              <a:solidFill>
                <a:srgbClr val="3F3FB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12995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7" grpId="0" autoUpdateAnimBg="0"/>
      <p:bldP spid="14" grpId="0" animBg="1"/>
      <p:bldP spid="15" grpId="0" animBg="1"/>
      <p:bldP spid="16" grpId="0" animBg="1"/>
      <p:bldP spid="17" grpId="0" animBg="1"/>
      <p:bldP spid="18" grpId="0" animBg="1"/>
      <p:bldP spid="19" grpId="0" autoUpdateAnimBg="0"/>
      <p:bldP spid="20" grpId="0" autoUpdateAnimBg="0"/>
      <p:bldP spid="21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Rectangle 7"/>
          <p:cNvSpPr>
            <a:spLocks noGrp="1" noChangeArrowheads="1"/>
          </p:cNvSpPr>
          <p:nvPr>
            <p:ph type="title"/>
          </p:nvPr>
        </p:nvSpPr>
        <p:spPr>
          <a:xfrm>
            <a:off x="395536" y="188640"/>
            <a:ext cx="8352928" cy="1296144"/>
          </a:xfrm>
        </p:spPr>
        <p:txBody>
          <a:bodyPr/>
          <a:lstStyle/>
          <a:p>
            <a:r>
              <a:rPr lang="ru-RU" altLang="ru-RU" sz="3200" dirty="0">
                <a:solidFill>
                  <a:srgbClr val="3F3FB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Углы, образованные при пересечении двух прямых секущей, называются</a:t>
            </a:r>
            <a:r>
              <a:rPr lang="ru-RU" altLang="ru-RU" sz="3200" dirty="0" smtClean="0">
                <a:solidFill>
                  <a:srgbClr val="3F3FB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altLang="ru-RU" sz="3200" dirty="0">
              <a:solidFill>
                <a:srgbClr val="3F3FB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52" name="Rectangle 8"/>
          <p:cNvSpPr>
            <a:spLocks noGrp="1" noChangeArrowheads="1"/>
          </p:cNvSpPr>
          <p:nvPr>
            <p:ph sz="half" idx="1"/>
          </p:nvPr>
        </p:nvSpPr>
        <p:spPr>
          <a:xfrm>
            <a:off x="4644008" y="2420888"/>
            <a:ext cx="3536950" cy="1379538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altLang="ru-RU" sz="2400" dirty="0">
                <a:solidFill>
                  <a:srgbClr val="C73737"/>
                </a:solidFill>
              </a:rPr>
              <a:t>Соответственные:</a:t>
            </a:r>
          </a:p>
          <a:p>
            <a:pPr>
              <a:buFont typeface="Wingdings" pitchFamily="2" charset="2"/>
              <a:buNone/>
            </a:pPr>
            <a:r>
              <a:rPr lang="ru-RU" altLang="ru-RU" sz="2400" dirty="0">
                <a:solidFill>
                  <a:srgbClr val="C73737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</a:t>
            </a:r>
            <a:r>
              <a:rPr lang="ru-RU" altLang="ru-RU" sz="2400" dirty="0">
                <a:solidFill>
                  <a:srgbClr val="C73737"/>
                </a:solidFill>
                <a:latin typeface="Times New Roman" pitchFamily="18" charset="0"/>
                <a:cs typeface="Times New Roman" pitchFamily="18" charset="0"/>
              </a:rPr>
              <a:t> 2 и </a:t>
            </a:r>
            <a:r>
              <a:rPr lang="ru-RU" altLang="ru-RU" sz="2400" dirty="0">
                <a:solidFill>
                  <a:srgbClr val="C73737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</a:t>
            </a:r>
            <a:r>
              <a:rPr lang="ru-RU" altLang="ru-RU" sz="2400" dirty="0">
                <a:solidFill>
                  <a:srgbClr val="C73737"/>
                </a:solidFill>
                <a:latin typeface="Times New Roman" pitchFamily="18" charset="0"/>
                <a:cs typeface="Times New Roman" pitchFamily="18" charset="0"/>
              </a:rPr>
              <a:t> 6, </a:t>
            </a:r>
            <a:r>
              <a:rPr lang="ru-RU" altLang="ru-RU" sz="2400" dirty="0">
                <a:solidFill>
                  <a:srgbClr val="C73737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</a:t>
            </a:r>
            <a:r>
              <a:rPr lang="ru-RU" altLang="ru-RU" sz="2400" dirty="0">
                <a:solidFill>
                  <a:srgbClr val="C73737"/>
                </a:solidFill>
                <a:latin typeface="Times New Roman" pitchFamily="18" charset="0"/>
                <a:cs typeface="Times New Roman" pitchFamily="18" charset="0"/>
              </a:rPr>
              <a:t> 3 и </a:t>
            </a:r>
            <a:r>
              <a:rPr lang="ru-RU" altLang="ru-RU" sz="2400" dirty="0">
                <a:solidFill>
                  <a:srgbClr val="C73737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</a:t>
            </a:r>
            <a:r>
              <a:rPr lang="ru-RU" altLang="ru-RU" sz="2400" dirty="0">
                <a:solidFill>
                  <a:srgbClr val="C73737"/>
                </a:solidFill>
                <a:latin typeface="Times New Roman" pitchFamily="18" charset="0"/>
                <a:cs typeface="Times New Roman" pitchFamily="18" charset="0"/>
              </a:rPr>
              <a:t> 7, </a:t>
            </a:r>
          </a:p>
          <a:p>
            <a:pPr>
              <a:buFont typeface="Wingdings" pitchFamily="2" charset="2"/>
              <a:buNone/>
            </a:pPr>
            <a:r>
              <a:rPr lang="ru-RU" altLang="ru-RU" sz="2400" dirty="0">
                <a:solidFill>
                  <a:srgbClr val="C73737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</a:t>
            </a:r>
            <a:r>
              <a:rPr lang="ru-RU" altLang="ru-RU" sz="2400" dirty="0">
                <a:solidFill>
                  <a:srgbClr val="C73737"/>
                </a:solidFill>
                <a:latin typeface="Times New Roman" pitchFamily="18" charset="0"/>
                <a:cs typeface="Times New Roman" pitchFamily="18" charset="0"/>
              </a:rPr>
              <a:t> 1 и </a:t>
            </a:r>
            <a:r>
              <a:rPr lang="ru-RU" altLang="ru-RU" sz="2400" dirty="0">
                <a:solidFill>
                  <a:srgbClr val="C73737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</a:t>
            </a:r>
            <a:r>
              <a:rPr lang="ru-RU" altLang="ru-RU" sz="2400" dirty="0">
                <a:solidFill>
                  <a:srgbClr val="C73737"/>
                </a:solidFill>
                <a:latin typeface="Times New Roman" pitchFamily="18" charset="0"/>
                <a:cs typeface="Times New Roman" pitchFamily="18" charset="0"/>
              </a:rPr>
              <a:t> 5, </a:t>
            </a:r>
            <a:r>
              <a:rPr lang="ru-RU" altLang="ru-RU" sz="2400" dirty="0">
                <a:solidFill>
                  <a:srgbClr val="C73737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</a:t>
            </a:r>
            <a:r>
              <a:rPr lang="ru-RU" altLang="ru-RU" sz="2400" dirty="0">
                <a:solidFill>
                  <a:srgbClr val="C73737"/>
                </a:solidFill>
                <a:latin typeface="Times New Roman" pitchFamily="18" charset="0"/>
                <a:cs typeface="Times New Roman" pitchFamily="18" charset="0"/>
              </a:rPr>
              <a:t> 4 и </a:t>
            </a:r>
            <a:r>
              <a:rPr lang="ru-RU" altLang="ru-RU" sz="2400" dirty="0">
                <a:solidFill>
                  <a:srgbClr val="C73737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</a:t>
            </a:r>
            <a:r>
              <a:rPr lang="ru-RU" altLang="ru-RU" sz="2400" dirty="0">
                <a:solidFill>
                  <a:srgbClr val="C73737"/>
                </a:solidFill>
                <a:latin typeface="Times New Roman" pitchFamily="18" charset="0"/>
                <a:cs typeface="Times New Roman" pitchFamily="18" charset="0"/>
              </a:rPr>
              <a:t> 8.</a:t>
            </a:r>
          </a:p>
          <a:p>
            <a:pPr>
              <a:buFont typeface="Wingdings" pitchFamily="2" charset="2"/>
              <a:buNone/>
            </a:pPr>
            <a:endParaRPr lang="ru-RU" altLang="ru-RU" sz="2400" dirty="0">
              <a:solidFill>
                <a:srgbClr val="C73737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53" name="Rectangle 9"/>
          <p:cNvSpPr>
            <a:spLocks noGrp="1" noChangeArrowheads="1"/>
          </p:cNvSpPr>
          <p:nvPr>
            <p:ph sz="half" idx="2"/>
          </p:nvPr>
        </p:nvSpPr>
        <p:spPr>
          <a:xfrm>
            <a:off x="4572000" y="1412776"/>
            <a:ext cx="3867150" cy="112236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altLang="ru-RU" sz="2400" dirty="0">
                <a:solidFill>
                  <a:srgbClr val="7030A0"/>
                </a:solidFill>
              </a:rPr>
              <a:t>Накрест лежащие:</a:t>
            </a:r>
          </a:p>
          <a:p>
            <a:pPr>
              <a:buFont typeface="Wingdings" pitchFamily="2" charset="2"/>
              <a:buNone/>
            </a:pPr>
            <a:r>
              <a:rPr lang="ru-RU" alt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</a:t>
            </a:r>
            <a:r>
              <a:rPr lang="ru-RU" alt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3 и </a:t>
            </a:r>
            <a:r>
              <a:rPr lang="ru-RU" alt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</a:t>
            </a:r>
            <a:r>
              <a:rPr lang="ru-RU" alt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5, </a:t>
            </a:r>
            <a:r>
              <a:rPr lang="ru-RU" alt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</a:t>
            </a:r>
            <a:r>
              <a:rPr lang="ru-RU" alt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4 и </a:t>
            </a:r>
            <a:r>
              <a:rPr lang="ru-RU" alt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</a:t>
            </a:r>
            <a:r>
              <a:rPr lang="ru-RU" alt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6.</a:t>
            </a:r>
          </a:p>
        </p:txBody>
      </p:sp>
      <p:sp>
        <p:nvSpPr>
          <p:cNvPr id="6158" name="Rectangle 14"/>
          <p:cNvSpPr>
            <a:spLocks noChangeArrowheads="1"/>
          </p:cNvSpPr>
          <p:nvPr/>
        </p:nvSpPr>
        <p:spPr bwMode="auto">
          <a:xfrm>
            <a:off x="4716016" y="3861048"/>
            <a:ext cx="331311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altLang="ru-RU" sz="2400" dirty="0">
                <a:solidFill>
                  <a:schemeClr val="accent1">
                    <a:lumMod val="25000"/>
                  </a:schemeClr>
                </a:solidFill>
              </a:rPr>
              <a:t>Внутренние односторонние: </a:t>
            </a:r>
          </a:p>
          <a:p>
            <a:r>
              <a:rPr lang="ru-RU" altLang="ru-RU" sz="1800" dirty="0">
                <a:solidFill>
                  <a:schemeClr val="accent1">
                    <a:lumMod val="25000"/>
                  </a:schemeClr>
                </a:solidFill>
                <a:latin typeface="Arial" charset="0"/>
                <a:sym typeface="Symbol" pitchFamily="18" charset="2"/>
              </a:rPr>
              <a:t></a:t>
            </a:r>
            <a:r>
              <a:rPr lang="ru-RU" altLang="ru-RU" sz="1800" dirty="0">
                <a:solidFill>
                  <a:schemeClr val="accent1">
                    <a:lumMod val="25000"/>
                  </a:schemeClr>
                </a:solidFill>
                <a:latin typeface="Arial" charset="0"/>
              </a:rPr>
              <a:t> </a:t>
            </a:r>
            <a:r>
              <a:rPr lang="ru-RU" altLang="ru-RU" sz="2400" dirty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</a:rPr>
              <a:t>4 и </a:t>
            </a:r>
            <a:r>
              <a:rPr lang="ru-RU" altLang="ru-RU" sz="1800" dirty="0">
                <a:solidFill>
                  <a:schemeClr val="accent1">
                    <a:lumMod val="25000"/>
                  </a:schemeClr>
                </a:solidFill>
                <a:latin typeface="Arial" charset="0"/>
                <a:sym typeface="Symbol" pitchFamily="18" charset="2"/>
              </a:rPr>
              <a:t></a:t>
            </a:r>
            <a:r>
              <a:rPr lang="ru-RU" altLang="ru-RU" sz="1800" dirty="0">
                <a:solidFill>
                  <a:schemeClr val="accent1">
                    <a:lumMod val="25000"/>
                  </a:schemeClr>
                </a:solidFill>
                <a:latin typeface="Arial" charset="0"/>
              </a:rPr>
              <a:t> </a:t>
            </a:r>
            <a:r>
              <a:rPr lang="ru-RU" altLang="ru-RU" sz="2400" dirty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</a:rPr>
              <a:t>5, </a:t>
            </a:r>
            <a:r>
              <a:rPr lang="ru-RU" altLang="ru-RU" sz="1800" dirty="0">
                <a:solidFill>
                  <a:schemeClr val="accent1">
                    <a:lumMod val="25000"/>
                  </a:schemeClr>
                </a:solidFill>
                <a:latin typeface="Arial" charset="0"/>
                <a:sym typeface="Symbol" pitchFamily="18" charset="2"/>
              </a:rPr>
              <a:t></a:t>
            </a:r>
            <a:r>
              <a:rPr lang="ru-RU" altLang="ru-RU" sz="1800" dirty="0">
                <a:solidFill>
                  <a:schemeClr val="accent1">
                    <a:lumMod val="25000"/>
                  </a:schemeClr>
                </a:solidFill>
                <a:latin typeface="Arial" charset="0"/>
              </a:rPr>
              <a:t> </a:t>
            </a:r>
            <a:r>
              <a:rPr lang="ru-RU" altLang="ru-RU" sz="2400" dirty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</a:rPr>
              <a:t>3 и </a:t>
            </a:r>
            <a:r>
              <a:rPr lang="ru-RU" altLang="ru-RU" sz="1800" dirty="0">
                <a:solidFill>
                  <a:schemeClr val="accent1">
                    <a:lumMod val="25000"/>
                  </a:schemeClr>
                </a:solidFill>
                <a:latin typeface="Arial" charset="0"/>
                <a:sym typeface="Symbol" pitchFamily="18" charset="2"/>
              </a:rPr>
              <a:t></a:t>
            </a:r>
            <a:r>
              <a:rPr lang="ru-RU" altLang="ru-RU" sz="1800" dirty="0">
                <a:solidFill>
                  <a:schemeClr val="accent1">
                    <a:lumMod val="25000"/>
                  </a:schemeClr>
                </a:solidFill>
                <a:latin typeface="Arial" charset="0"/>
              </a:rPr>
              <a:t> </a:t>
            </a:r>
            <a:r>
              <a:rPr lang="ru-RU" altLang="ru-RU" sz="2400" dirty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</a:rPr>
              <a:t>6.</a:t>
            </a:r>
          </a:p>
        </p:txBody>
      </p:sp>
      <p:graphicFrame>
        <p:nvGraphicFramePr>
          <p:cNvPr id="6160" name="Object 16"/>
          <p:cNvGraphicFramePr>
            <a:graphicFrameLocks noChangeAspect="1"/>
          </p:cNvGraphicFramePr>
          <p:nvPr/>
        </p:nvGraphicFramePr>
        <p:xfrm>
          <a:off x="250825" y="2349500"/>
          <a:ext cx="4103688" cy="2663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Точечный рисунок" r:id="rId4" imgW="2771429" imgH="1619476" progId="PBrush">
                  <p:embed/>
                </p:oleObj>
              </mc:Choice>
              <mc:Fallback>
                <p:oleObj name="Точечный рисунок" r:id="rId4" imgW="2771429" imgH="1619476" progId="PBrush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2349500"/>
                        <a:ext cx="4103688" cy="2663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Номер слайда 4"/>
          <p:cNvSpPr txBox="1">
            <a:spLocks noGrp="1"/>
          </p:cNvSpPr>
          <p:nvPr/>
        </p:nvSpPr>
        <p:spPr>
          <a:xfrm>
            <a:off x="8001000" y="6248400"/>
            <a:ext cx="73025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3CB9AEAC-996B-4342-841E-59917E2D8277}" type="slidenum">
              <a:rPr lang="ru-RU" sz="1200">
                <a:solidFill>
                  <a:prstClr val="white">
                    <a:lumMod val="50000"/>
                  </a:prstClr>
                </a:solidFill>
                <a:cs typeface="Arial" charset="0"/>
              </a:rPr>
              <a:pPr algn="r">
                <a:defRPr/>
              </a:pPr>
              <a:t>7</a:t>
            </a:fld>
            <a:endParaRPr lang="ru-RU" sz="1200">
              <a:solidFill>
                <a:prstClr val="white">
                  <a:lumMod val="50000"/>
                </a:prstClr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8319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1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1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/>
          <a:lstStyle/>
          <a:p>
            <a:r>
              <a:rPr lang="ru-RU" altLang="ru-RU" sz="3200" dirty="0">
                <a:solidFill>
                  <a:srgbClr val="3F3FBF"/>
                </a:solidFill>
              </a:rPr>
              <a:t>Признаки параллельности двух прямых.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sz="half" idx="1"/>
          </p:nvPr>
        </p:nvSpPr>
        <p:spPr>
          <a:xfrm>
            <a:off x="4572000" y="1551465"/>
            <a:ext cx="3816350" cy="747712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altLang="ru-RU" sz="2400" dirty="0"/>
              <a:t>1)Если 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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1 = 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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2, то а </a:t>
            </a:r>
            <a:r>
              <a:rPr lang="en-US" altLang="ru-RU" sz="2400" dirty="0">
                <a:cs typeface="Arial" charset="0"/>
              </a:rPr>
              <a:t>║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2400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graphicFrame>
        <p:nvGraphicFramePr>
          <p:cNvPr id="7177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8098364"/>
              </p:ext>
            </p:extLst>
          </p:nvPr>
        </p:nvGraphicFramePr>
        <p:xfrm>
          <a:off x="395536" y="1628800"/>
          <a:ext cx="3744912" cy="295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Точечный рисунок" r:id="rId4" imgW="2505425" imgH="1552792" progId="PBrush">
                  <p:embed/>
                </p:oleObj>
              </mc:Choice>
              <mc:Fallback>
                <p:oleObj name="Точечный рисунок" r:id="rId4" imgW="2505425" imgH="1552792" progId="PBrush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1628800"/>
                        <a:ext cx="3744912" cy="2955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215516" y="4437112"/>
            <a:ext cx="871296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 1.</a:t>
            </a:r>
          </a:p>
          <a:p>
            <a:pPr algn="l"/>
            <a:r>
              <a:rPr lang="ru-RU" altLang="ru-RU" sz="2400" dirty="0" smtClean="0">
                <a:solidFill>
                  <a:srgbClr val="3F3FB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при пересечении двух прямых секущей накрест лежащие углы равны, то прямые параллельны.</a:t>
            </a:r>
            <a:endParaRPr lang="ru-RU" altLang="ru-RU" sz="2400" dirty="0">
              <a:solidFill>
                <a:srgbClr val="3F3FB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Номер слайда 4"/>
          <p:cNvSpPr txBox="1">
            <a:spLocks noGrp="1"/>
          </p:cNvSpPr>
          <p:nvPr/>
        </p:nvSpPr>
        <p:spPr>
          <a:xfrm>
            <a:off x="8001000" y="6248400"/>
            <a:ext cx="73025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3CB9AEAC-996B-4342-841E-59917E2D8277}" type="slidenum">
              <a:rPr lang="ru-RU" sz="1200">
                <a:solidFill>
                  <a:prstClr val="white">
                    <a:lumMod val="50000"/>
                  </a:prstClr>
                </a:solidFill>
                <a:cs typeface="Arial" charset="0"/>
              </a:rPr>
              <a:pPr algn="r">
                <a:defRPr/>
              </a:pPr>
              <a:t>8</a:t>
            </a:fld>
            <a:endParaRPr lang="ru-RU" sz="1200">
              <a:solidFill>
                <a:prstClr val="white">
                  <a:lumMod val="50000"/>
                </a:prstClr>
              </a:solidFill>
              <a:cs typeface="Arial" charset="0"/>
            </a:endParaRPr>
          </a:p>
        </p:txBody>
      </p:sp>
      <p:sp>
        <p:nvSpPr>
          <p:cNvPr id="12" name="Rectangle 5"/>
          <p:cNvSpPr txBox="1">
            <a:spLocks noChangeArrowheads="1"/>
          </p:cNvSpPr>
          <p:nvPr/>
        </p:nvSpPr>
        <p:spPr bwMode="auto">
          <a:xfrm>
            <a:off x="4572000" y="2403952"/>
            <a:ext cx="3816350" cy="101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ru-RU" altLang="ru-RU" sz="2400" kern="0" smtClean="0"/>
              <a:t>2)Если </a:t>
            </a:r>
            <a:r>
              <a:rPr lang="ru-RU" altLang="ru-RU" sz="2400" kern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</a:t>
            </a:r>
            <a:r>
              <a:rPr lang="ru-RU" altLang="ru-RU" sz="2400" kern="0" smtClean="0"/>
              <a:t> </a:t>
            </a:r>
            <a:r>
              <a:rPr lang="ru-RU" altLang="ru-RU" sz="2400" kern="0" smtClean="0">
                <a:latin typeface="Times New Roman" pitchFamily="18" charset="0"/>
                <a:cs typeface="Times New Roman" pitchFamily="18" charset="0"/>
              </a:rPr>
              <a:t>3 = </a:t>
            </a:r>
            <a:r>
              <a:rPr lang="ru-RU" altLang="ru-RU" sz="2400" kern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</a:t>
            </a:r>
            <a:r>
              <a:rPr lang="ru-RU" altLang="ru-RU" sz="2400" kern="0" smtClean="0">
                <a:latin typeface="Times New Roman" pitchFamily="18" charset="0"/>
                <a:cs typeface="Times New Roman" pitchFamily="18" charset="0"/>
              </a:rPr>
              <a:t> 2, то а </a:t>
            </a:r>
            <a:r>
              <a:rPr lang="en-US" altLang="ru-RU" sz="2400" kern="0" smtClean="0">
                <a:latin typeface="Times New Roman" pitchFamily="18" charset="0"/>
                <a:cs typeface="Arial" charset="0"/>
              </a:rPr>
              <a:t>║</a:t>
            </a:r>
            <a:r>
              <a:rPr lang="ru-RU" altLang="ru-RU" sz="2400" kern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2400" kern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altLang="ru-RU" sz="2400" kern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2400" ker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4572000" y="3207227"/>
            <a:ext cx="3671888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altLang="ru-RU" sz="2400">
                <a:latin typeface="Arial" charset="0"/>
              </a:rPr>
              <a:t>3)Если </a:t>
            </a:r>
            <a:r>
              <a:rPr lang="ru-RU" altLang="ru-RU" sz="1800">
                <a:latin typeface="Arial" charset="0"/>
                <a:sym typeface="Symbol" pitchFamily="18" charset="2"/>
              </a:rPr>
              <a:t></a:t>
            </a:r>
            <a:r>
              <a:rPr lang="ru-RU" altLang="ru-RU" sz="1800">
                <a:latin typeface="Arial" charset="0"/>
              </a:rPr>
              <a:t> </a:t>
            </a:r>
            <a:r>
              <a:rPr lang="ru-RU" altLang="ru-RU" sz="2400">
                <a:latin typeface="Arial" charset="0"/>
              </a:rPr>
              <a:t>2 + </a:t>
            </a:r>
            <a:r>
              <a:rPr lang="ru-RU" altLang="ru-RU" sz="1800">
                <a:latin typeface="Arial" charset="0"/>
                <a:sym typeface="Symbol" pitchFamily="18" charset="2"/>
              </a:rPr>
              <a:t></a:t>
            </a:r>
            <a:r>
              <a:rPr lang="ru-RU" altLang="ru-RU" sz="1800">
                <a:latin typeface="Arial" charset="0"/>
              </a:rPr>
              <a:t> </a:t>
            </a:r>
            <a:r>
              <a:rPr lang="ru-RU" altLang="ru-RU" sz="2400">
                <a:latin typeface="Arial" charset="0"/>
              </a:rPr>
              <a:t>4 =180</a:t>
            </a:r>
            <a:r>
              <a:rPr lang="ru-RU" altLang="ru-RU" sz="2400">
                <a:latin typeface="Arial" charset="0"/>
                <a:sym typeface="Symbol" pitchFamily="18" charset="2"/>
              </a:rPr>
              <a:t></a:t>
            </a:r>
            <a:r>
              <a:rPr lang="ru-RU" altLang="ru-RU" sz="2400">
                <a:latin typeface="Arial" charset="0"/>
              </a:rPr>
              <a:t>, то а </a:t>
            </a:r>
            <a:r>
              <a:rPr lang="en-US" altLang="ru-RU" sz="2400">
                <a:latin typeface="Arial" charset="0"/>
              </a:rPr>
              <a:t>║</a:t>
            </a:r>
            <a:r>
              <a:rPr lang="ru-RU" altLang="ru-RU" sz="1800">
                <a:latin typeface="Arial" charset="0"/>
              </a:rPr>
              <a:t> </a:t>
            </a:r>
            <a:r>
              <a:rPr lang="en-US" altLang="ru-RU" sz="2400">
                <a:latin typeface="Arial" charset="0"/>
              </a:rPr>
              <a:t>b</a:t>
            </a:r>
            <a:r>
              <a:rPr lang="ru-RU" altLang="ru-RU" sz="2400">
                <a:latin typeface="Arial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691811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build="p"/>
      <p:bldP spid="7" grpId="0"/>
      <p:bldP spid="12" grpId="0" build="p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5" descr="C:\Documents and Settings\Admin\Мои документы\Мои рисунки\весёлые картинки\BS01718_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902932">
            <a:off x="229342" y="4723468"/>
            <a:ext cx="2674257" cy="1846401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grpSp>
        <p:nvGrpSpPr>
          <p:cNvPr id="37891" name="Группа 1"/>
          <p:cNvGrpSpPr>
            <a:grpSpLocks/>
          </p:cNvGrpSpPr>
          <p:nvPr/>
        </p:nvGrpSpPr>
        <p:grpSpPr bwMode="auto">
          <a:xfrm>
            <a:off x="147638" y="1484313"/>
            <a:ext cx="4424362" cy="3336925"/>
            <a:chOff x="107504" y="1341438"/>
            <a:chExt cx="4424363" cy="3336925"/>
          </a:xfrm>
        </p:grpSpPr>
        <p:sp>
          <p:nvSpPr>
            <p:cNvPr id="40" name="Прямоугольник 39"/>
            <p:cNvSpPr/>
            <p:nvPr/>
          </p:nvSpPr>
          <p:spPr bwMode="auto">
            <a:xfrm>
              <a:off x="107504" y="1501775"/>
              <a:ext cx="4424363" cy="3176588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 i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cxnSp>
          <p:nvCxnSpPr>
            <p:cNvPr id="41" name="Прямая соединительная линия 40"/>
            <p:cNvCxnSpPr/>
            <p:nvPr/>
          </p:nvCxnSpPr>
          <p:spPr bwMode="auto">
            <a:xfrm flipV="1">
              <a:off x="363091" y="1725613"/>
              <a:ext cx="3659189" cy="91122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2" name="Прямая соединительная линия 41"/>
            <p:cNvCxnSpPr/>
            <p:nvPr/>
          </p:nvCxnSpPr>
          <p:spPr bwMode="auto">
            <a:xfrm flipH="1" flipV="1">
              <a:off x="1126679" y="1725613"/>
              <a:ext cx="2260601" cy="249555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43" name="Прямоугольник 42"/>
            <p:cNvSpPr/>
            <p:nvPr/>
          </p:nvSpPr>
          <p:spPr bwMode="auto">
            <a:xfrm>
              <a:off x="290066" y="2060575"/>
              <a:ext cx="493713" cy="48101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4400" i="1" dirty="0">
                  <a:solidFill>
                    <a:schemeClr val="bg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a</a:t>
              </a:r>
              <a:endParaRPr lang="ru-RU" sz="44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4" name="Прямоугольник 43"/>
            <p:cNvSpPr/>
            <p:nvPr/>
          </p:nvSpPr>
          <p:spPr bwMode="auto">
            <a:xfrm>
              <a:off x="578991" y="3716338"/>
              <a:ext cx="422275" cy="48101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4400" i="1" dirty="0">
                  <a:solidFill>
                    <a:schemeClr val="bg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b</a:t>
              </a:r>
              <a:endParaRPr lang="ru-RU" sz="4400" i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5" name="Прямоугольник 44"/>
            <p:cNvSpPr/>
            <p:nvPr/>
          </p:nvSpPr>
          <p:spPr bwMode="auto">
            <a:xfrm>
              <a:off x="1155254" y="1341438"/>
              <a:ext cx="492125" cy="48101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4400" i="1" dirty="0">
                  <a:solidFill>
                    <a:schemeClr val="bg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с</a:t>
              </a:r>
              <a:endParaRPr lang="ru-RU" sz="44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46" name="Прямая соединительная линия 45"/>
            <p:cNvCxnSpPr/>
            <p:nvPr/>
          </p:nvCxnSpPr>
          <p:spPr bwMode="auto">
            <a:xfrm flipV="1">
              <a:off x="707579" y="2085975"/>
              <a:ext cx="3614738" cy="22733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62" name="Прямоугольник 61"/>
            <p:cNvSpPr/>
            <p:nvPr/>
          </p:nvSpPr>
          <p:spPr bwMode="auto">
            <a:xfrm>
              <a:off x="1480691" y="1844675"/>
              <a:ext cx="493713" cy="48101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2400" i="1" dirty="0">
                  <a:solidFill>
                    <a:schemeClr val="bg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24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3" name="Прямоугольник 62"/>
            <p:cNvSpPr/>
            <p:nvPr/>
          </p:nvSpPr>
          <p:spPr bwMode="auto">
            <a:xfrm>
              <a:off x="1021904" y="1941513"/>
              <a:ext cx="492125" cy="48101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2400" dirty="0">
                  <a:solidFill>
                    <a:schemeClr val="bg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64" name="Прямоугольник 63"/>
            <p:cNvSpPr/>
            <p:nvPr/>
          </p:nvSpPr>
          <p:spPr bwMode="auto">
            <a:xfrm>
              <a:off x="1309241" y="2268538"/>
              <a:ext cx="493713" cy="48101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2400" i="1" dirty="0">
                  <a:solidFill>
                    <a:schemeClr val="bg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4</a:t>
              </a:r>
              <a:endParaRPr lang="ru-RU" sz="24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5" name="Прямоугольник 64"/>
            <p:cNvSpPr/>
            <p:nvPr/>
          </p:nvSpPr>
          <p:spPr bwMode="auto">
            <a:xfrm>
              <a:off x="1802954" y="2143125"/>
              <a:ext cx="493712" cy="48101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2400" dirty="0">
                  <a:solidFill>
                    <a:schemeClr val="bg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</a:p>
          </p:txBody>
        </p:sp>
        <p:sp>
          <p:nvSpPr>
            <p:cNvPr id="66" name="Прямоугольник 65"/>
            <p:cNvSpPr/>
            <p:nvPr/>
          </p:nvSpPr>
          <p:spPr bwMode="auto">
            <a:xfrm>
              <a:off x="1956941" y="2957513"/>
              <a:ext cx="493713" cy="48101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2400" i="1" dirty="0">
                  <a:solidFill>
                    <a:schemeClr val="bg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5</a:t>
              </a:r>
              <a:endParaRPr lang="ru-RU" sz="24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7" name="Прямоугольник 66"/>
            <p:cNvSpPr/>
            <p:nvPr/>
          </p:nvSpPr>
          <p:spPr bwMode="auto">
            <a:xfrm>
              <a:off x="2191891" y="3244850"/>
              <a:ext cx="493713" cy="48101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2400" dirty="0">
                  <a:solidFill>
                    <a:schemeClr val="bg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7</a:t>
              </a:r>
            </a:p>
          </p:txBody>
        </p:sp>
        <p:sp>
          <p:nvSpPr>
            <p:cNvPr id="68" name="Прямоугольник 67"/>
            <p:cNvSpPr/>
            <p:nvPr/>
          </p:nvSpPr>
          <p:spPr bwMode="auto">
            <a:xfrm>
              <a:off x="2268091" y="2724150"/>
              <a:ext cx="493713" cy="48101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2400" i="1" dirty="0">
                  <a:solidFill>
                    <a:schemeClr val="bg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6</a:t>
              </a:r>
              <a:endParaRPr lang="ru-RU" sz="24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9" name="Прямоугольник 68"/>
            <p:cNvSpPr/>
            <p:nvPr/>
          </p:nvSpPr>
          <p:spPr bwMode="auto">
            <a:xfrm>
              <a:off x="2595117" y="3006725"/>
              <a:ext cx="493713" cy="48101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2400" dirty="0">
                  <a:solidFill>
                    <a:schemeClr val="bg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8</a:t>
              </a:r>
            </a:p>
          </p:txBody>
        </p:sp>
      </p:grpSp>
      <p:sp>
        <p:nvSpPr>
          <p:cNvPr id="37892" name="Rectangle 2"/>
          <p:cNvSpPr>
            <a:spLocks noChangeArrowheads="1"/>
          </p:cNvSpPr>
          <p:nvPr/>
        </p:nvSpPr>
        <p:spPr bwMode="auto">
          <a:xfrm>
            <a:off x="34925" y="115888"/>
            <a:ext cx="9001125" cy="1296987"/>
          </a:xfrm>
          <a:prstGeom prst="roundRect">
            <a:avLst>
              <a:gd name="adj" fmla="val 21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alt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Выберите </a:t>
            </a:r>
            <a:r>
              <a:rPr lang="ru-RU" alt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верные утверждения: Прямые </a:t>
            </a:r>
            <a:r>
              <a:rPr lang="en-US" altLang="ru-RU" sz="4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alt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и</a:t>
            </a:r>
            <a:r>
              <a:rPr lang="en-US" alt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4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alt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параллельны если …</a:t>
            </a:r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5230813" y="2033588"/>
          <a:ext cx="2465387" cy="519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2" name="Формула" r:id="rId5" imgW="1104900" imgH="228600" progId="Equation.3">
                  <p:embed/>
                </p:oleObj>
              </mc:Choice>
              <mc:Fallback>
                <p:oleObj name="Формула" r:id="rId5" imgW="1104900" imgH="228600" progId="Equation.3">
                  <p:embed/>
                  <p:pic>
                    <p:nvPicPr>
                      <p:cNvPr id="0" name="Picture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0813" y="2033588"/>
                        <a:ext cx="2465387" cy="519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89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78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5246688" y="1600200"/>
          <a:ext cx="1814512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3" name="Формула" r:id="rId7" imgW="685800" imgH="203200" progId="Equation.3">
                  <p:embed/>
                </p:oleObj>
              </mc:Choice>
              <mc:Fallback>
                <p:oleObj name="Формула" r:id="rId7" imgW="685800" imgH="203200" progId="Equation.3">
                  <p:embed/>
                  <p:pic>
                    <p:nvPicPr>
                      <p:cNvPr id="0" name="Picture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46688" y="1600200"/>
                        <a:ext cx="1814512" cy="446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897" name="Объект 49"/>
          <p:cNvGraphicFramePr>
            <a:graphicFrameLocks noChangeAspect="1"/>
          </p:cNvGraphicFramePr>
          <p:nvPr/>
        </p:nvGraphicFramePr>
        <p:xfrm>
          <a:off x="5200650" y="2566988"/>
          <a:ext cx="1881188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4" name="Формула" r:id="rId9" imgW="710891" imgH="203112" progId="Equation.3">
                  <p:embed/>
                </p:oleObj>
              </mc:Choice>
              <mc:Fallback>
                <p:oleObj name="Формула" r:id="rId9" imgW="710891" imgH="203112" progId="Equation.3">
                  <p:embed/>
                  <p:pic>
                    <p:nvPicPr>
                      <p:cNvPr id="0" name="Picture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00650" y="2566988"/>
                        <a:ext cx="1881188" cy="4460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Объект 50"/>
          <p:cNvGraphicFramePr>
            <a:graphicFrameLocks noChangeAspect="1"/>
          </p:cNvGraphicFramePr>
          <p:nvPr/>
        </p:nvGraphicFramePr>
        <p:xfrm>
          <a:off x="5205413" y="3068638"/>
          <a:ext cx="2436812" cy="519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5" name="Формула" r:id="rId11" imgW="1091726" imgH="228501" progId="Equation.3">
                  <p:embed/>
                </p:oleObj>
              </mc:Choice>
              <mc:Fallback>
                <p:oleObj name="Формула" r:id="rId11" imgW="1091726" imgH="228501" progId="Equation.3">
                  <p:embed/>
                  <p:pic>
                    <p:nvPicPr>
                      <p:cNvPr id="0" name="Picture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05413" y="3068638"/>
                        <a:ext cx="2436812" cy="519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899" name="Объект 51"/>
          <p:cNvGraphicFramePr>
            <a:graphicFrameLocks noChangeAspect="1"/>
          </p:cNvGraphicFramePr>
          <p:nvPr/>
        </p:nvGraphicFramePr>
        <p:xfrm>
          <a:off x="5203825" y="3644900"/>
          <a:ext cx="1847850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6" name="Формула" r:id="rId13" imgW="698197" imgH="203112" progId="Equation.3">
                  <p:embed/>
                </p:oleObj>
              </mc:Choice>
              <mc:Fallback>
                <p:oleObj name="Формула" r:id="rId13" imgW="698197" imgH="203112" progId="Equation.3">
                  <p:embed/>
                  <p:pic>
                    <p:nvPicPr>
                      <p:cNvPr id="0" name="Picture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03825" y="3644900"/>
                        <a:ext cx="1847850" cy="447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Объект 52"/>
          <p:cNvGraphicFramePr>
            <a:graphicFrameLocks noChangeAspect="1"/>
          </p:cNvGraphicFramePr>
          <p:nvPr/>
        </p:nvGraphicFramePr>
        <p:xfrm>
          <a:off x="5200650" y="4149725"/>
          <a:ext cx="1847850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7" name="Формула" r:id="rId15" imgW="698197" imgH="203112" progId="Equation.3">
                  <p:embed/>
                </p:oleObj>
              </mc:Choice>
              <mc:Fallback>
                <p:oleObj name="Формула" r:id="rId15" imgW="698197" imgH="203112" progId="Equation.3">
                  <p:embed/>
                  <p:pic>
                    <p:nvPicPr>
                      <p:cNvPr id="0" name="Picture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00650" y="4149725"/>
                        <a:ext cx="1847850" cy="447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901" name="Объект 53"/>
          <p:cNvGraphicFramePr>
            <a:graphicFrameLocks noChangeAspect="1"/>
          </p:cNvGraphicFramePr>
          <p:nvPr/>
        </p:nvGraphicFramePr>
        <p:xfrm>
          <a:off x="5207000" y="4652963"/>
          <a:ext cx="2578100" cy="519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8" name="Формула" r:id="rId17" imgW="1155700" imgH="228600" progId="Equation.3">
                  <p:embed/>
                </p:oleObj>
              </mc:Choice>
              <mc:Fallback>
                <p:oleObj name="Формула" r:id="rId17" imgW="1155700" imgH="228600" progId="Equation.3">
                  <p:embed/>
                  <p:pic>
                    <p:nvPicPr>
                      <p:cNvPr id="0" name="Picture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07000" y="4652963"/>
                        <a:ext cx="2578100" cy="519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Объект 54"/>
          <p:cNvGraphicFramePr>
            <a:graphicFrameLocks noChangeAspect="1"/>
          </p:cNvGraphicFramePr>
          <p:nvPr/>
        </p:nvGraphicFramePr>
        <p:xfrm>
          <a:off x="5219700" y="5213350"/>
          <a:ext cx="2408238" cy="519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9" name="Формула" r:id="rId19" imgW="1079500" imgH="228600" progId="Equation.3">
                  <p:embed/>
                </p:oleObj>
              </mc:Choice>
              <mc:Fallback>
                <p:oleObj name="Формула" r:id="rId19" imgW="1079500" imgH="228600" progId="Equation.3">
                  <p:embed/>
                  <p:pic>
                    <p:nvPicPr>
                      <p:cNvPr id="0" name="Picture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9700" y="5213350"/>
                        <a:ext cx="2408238" cy="519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Номер слайда 4"/>
          <p:cNvSpPr txBox="1">
            <a:spLocks noGrp="1"/>
          </p:cNvSpPr>
          <p:nvPr/>
        </p:nvSpPr>
        <p:spPr>
          <a:xfrm>
            <a:off x="8001000" y="6248400"/>
            <a:ext cx="73025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3CB9AEAC-996B-4342-841E-59917E2D8277}" type="slidenum">
              <a:rPr lang="ru-RU" sz="1200">
                <a:solidFill>
                  <a:prstClr val="white">
                    <a:lumMod val="50000"/>
                  </a:prstClr>
                </a:solidFill>
                <a:cs typeface="Arial" charset="0"/>
              </a:rPr>
              <a:pPr algn="r">
                <a:defRPr/>
              </a:pPr>
              <a:t>9</a:t>
            </a:fld>
            <a:endParaRPr lang="ru-RU" sz="1200">
              <a:solidFill>
                <a:prstClr val="white">
                  <a:lumMod val="50000"/>
                </a:prstClr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87339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762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762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Палитра">
  <a:themeElements>
    <a:clrScheme name="Палитра 7">
      <a:dk1>
        <a:srgbClr val="000000"/>
      </a:dk1>
      <a:lt1>
        <a:srgbClr val="FFFFFF"/>
      </a:lt1>
      <a:dk2>
        <a:srgbClr val="0066FF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Палит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литра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7">
        <a:dk1>
          <a:srgbClr val="000000"/>
        </a:dk1>
        <a:lt1>
          <a:srgbClr val="FFFFFF"/>
        </a:lt1>
        <a:dk2>
          <a:srgbClr val="0066FF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Палитра">
  <a:themeElements>
    <a:clrScheme name="Палитра 7">
      <a:dk1>
        <a:srgbClr val="000000"/>
      </a:dk1>
      <a:lt1>
        <a:srgbClr val="FFFFFF"/>
      </a:lt1>
      <a:dk2>
        <a:srgbClr val="0066FF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Палит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литра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7">
        <a:dk1>
          <a:srgbClr val="000000"/>
        </a:dk1>
        <a:lt1>
          <a:srgbClr val="FFFFFF"/>
        </a:lt1>
        <a:dk2>
          <a:srgbClr val="0066FF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429</Words>
  <Application>Microsoft Office PowerPoint</Application>
  <PresentationFormat>Экран (4:3)</PresentationFormat>
  <Paragraphs>146</Paragraphs>
  <Slides>15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4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29" baseType="lpstr">
      <vt:lpstr>Arial</vt:lpstr>
      <vt:lpstr>Calibri</vt:lpstr>
      <vt:lpstr>Comic Sans MS</vt:lpstr>
      <vt:lpstr>Symbol</vt:lpstr>
      <vt:lpstr>Tahoma</vt:lpstr>
      <vt:lpstr>Times New Roman</vt:lpstr>
      <vt:lpstr>Verdana</vt:lpstr>
      <vt:lpstr>Wingdings</vt:lpstr>
      <vt:lpstr>Тема Office</vt:lpstr>
      <vt:lpstr>Оформление по умолчанию</vt:lpstr>
      <vt:lpstr>Палитра</vt:lpstr>
      <vt:lpstr>2_Палитра</vt:lpstr>
      <vt:lpstr>Точечный рисунок</vt:lpstr>
      <vt:lpstr>Формула</vt:lpstr>
      <vt:lpstr>Презентация PowerPoint</vt:lpstr>
      <vt:lpstr>Презентация PowerPoint</vt:lpstr>
      <vt:lpstr>Выбрать рисунки с пересекающимися прямыми.</vt:lpstr>
      <vt:lpstr>Указать номера рисунков, на которых изображены параллельные прямые.</vt:lpstr>
      <vt:lpstr>Презентация PowerPoint</vt:lpstr>
      <vt:lpstr>Презентация PowerPoint</vt:lpstr>
      <vt:lpstr>Углы, образованные при пересечении двух прямых секущей, называются:</vt:lpstr>
      <vt:lpstr>Признаки параллельности двух прямых.</vt:lpstr>
      <vt:lpstr>Презентация PowerPoint</vt:lpstr>
      <vt:lpstr>Задачи на закрепление признаков параллельности прямых на готовых чертежах: </vt:lpstr>
      <vt:lpstr>Задачи на закрепление признаков параллельности прямых на готовых чертежах: </vt:lpstr>
      <vt:lpstr>Задачи на закрепление признаков параллельности прямых на готовых чертежах: </vt:lpstr>
      <vt:lpstr>Презентация PowerPoint</vt:lpstr>
      <vt:lpstr>По данным рисунка найдите угол 1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Признак параллельности прямых</dc:title>
  <dc:creator>Нина</dc:creator>
  <cp:lastModifiedBy>Даша</cp:lastModifiedBy>
  <cp:revision>23</cp:revision>
  <dcterms:created xsi:type="dcterms:W3CDTF">2014-12-15T18:07:20Z</dcterms:created>
  <dcterms:modified xsi:type="dcterms:W3CDTF">2023-10-03T10:52:23Z</dcterms:modified>
</cp:coreProperties>
</file>