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4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70" r:id="rId9"/>
    <p:sldId id="263" r:id="rId10"/>
    <p:sldId id="269" r:id="rId11"/>
    <p:sldId id="265" r:id="rId12"/>
    <p:sldId id="266" r:id="rId13"/>
    <p:sldId id="267" r:id="rId14"/>
    <p:sldId id="268" r:id="rId15"/>
    <p:sldId id="264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233" autoAdjust="0"/>
  </p:normalViewPr>
  <p:slideViewPr>
    <p:cSldViewPr snapToGrid="0">
      <p:cViewPr varScale="1">
        <p:scale>
          <a:sx n="110" d="100"/>
          <a:sy n="110" d="100"/>
        </p:scale>
        <p:origin x="59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04F06F-94A8-4C2B-AF6A-36B5F4D0E54E}" type="datetimeFigureOut">
              <a:rPr lang="ru-RU" smtClean="0"/>
              <a:t>вт 11.01.22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59AF9C-BF58-487B-A1C1-1D2B8D4466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84282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59AF9C-BF58-487B-A1C1-1D2B8D446627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09933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E6293-5CB2-4756-A0BE-CCE10039347C}" type="datetimeFigureOut">
              <a:rPr lang="ru-RU" smtClean="0"/>
              <a:t>вт 11.01.22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26C7B-FFAB-4C0C-A252-7E1F73CEB7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695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E6293-5CB2-4756-A0BE-CCE10039347C}" type="datetimeFigureOut">
              <a:rPr lang="ru-RU" smtClean="0"/>
              <a:t>вт 11.01.22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26C7B-FFAB-4C0C-A252-7E1F73CEB7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60886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E6293-5CB2-4756-A0BE-CCE10039347C}" type="datetimeFigureOut">
              <a:rPr lang="ru-RU" smtClean="0"/>
              <a:t>вт 11.01.22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26C7B-FFAB-4C0C-A252-7E1F73CEB7CA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88970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E6293-5CB2-4756-A0BE-CCE10039347C}" type="datetimeFigureOut">
              <a:rPr lang="ru-RU" smtClean="0"/>
              <a:t>вт 11.01.22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26C7B-FFAB-4C0C-A252-7E1F73CEB7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97575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E6293-5CB2-4756-A0BE-CCE10039347C}" type="datetimeFigureOut">
              <a:rPr lang="ru-RU" smtClean="0"/>
              <a:t>вт 11.01.22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26C7B-FFAB-4C0C-A252-7E1F73CEB7CA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2261416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E6293-5CB2-4756-A0BE-CCE10039347C}" type="datetimeFigureOut">
              <a:rPr lang="ru-RU" smtClean="0"/>
              <a:t>вт 11.01.22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26C7B-FFAB-4C0C-A252-7E1F73CEB7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09573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E6293-5CB2-4756-A0BE-CCE10039347C}" type="datetimeFigureOut">
              <a:rPr lang="ru-RU" smtClean="0"/>
              <a:t>вт 11.01.22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26C7B-FFAB-4C0C-A252-7E1F73CEB7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855638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E6293-5CB2-4756-A0BE-CCE10039347C}" type="datetimeFigureOut">
              <a:rPr lang="ru-RU" smtClean="0"/>
              <a:t>вт 11.01.22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26C7B-FFAB-4C0C-A252-7E1F73CEB7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82489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E6293-5CB2-4756-A0BE-CCE10039347C}" type="datetimeFigureOut">
              <a:rPr lang="ru-RU" smtClean="0"/>
              <a:t>вт 11.01.22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26C7B-FFAB-4C0C-A252-7E1F73CEB7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8596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E6293-5CB2-4756-A0BE-CCE10039347C}" type="datetimeFigureOut">
              <a:rPr lang="ru-RU" smtClean="0"/>
              <a:t>вт 11.01.22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26C7B-FFAB-4C0C-A252-7E1F73CEB7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85755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E6293-5CB2-4756-A0BE-CCE10039347C}" type="datetimeFigureOut">
              <a:rPr lang="ru-RU" smtClean="0"/>
              <a:t>вт 11.01.22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26C7B-FFAB-4C0C-A252-7E1F73CEB7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23758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E6293-5CB2-4756-A0BE-CCE10039347C}" type="datetimeFigureOut">
              <a:rPr lang="ru-RU" smtClean="0"/>
              <a:t>вт 11.01.22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26C7B-FFAB-4C0C-A252-7E1F73CEB7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74911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E6293-5CB2-4756-A0BE-CCE10039347C}" type="datetimeFigureOut">
              <a:rPr lang="ru-RU" smtClean="0"/>
              <a:t>вт 11.01.22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26C7B-FFAB-4C0C-A252-7E1F73CEB7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42576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E6293-5CB2-4756-A0BE-CCE10039347C}" type="datetimeFigureOut">
              <a:rPr lang="ru-RU" smtClean="0"/>
              <a:t>вт 11.01.22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26C7B-FFAB-4C0C-A252-7E1F73CEB7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82894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E6293-5CB2-4756-A0BE-CCE10039347C}" type="datetimeFigureOut">
              <a:rPr lang="ru-RU" smtClean="0"/>
              <a:t>вт 11.01.22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26C7B-FFAB-4C0C-A252-7E1F73CEB7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18630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E6293-5CB2-4756-A0BE-CCE10039347C}" type="datetimeFigureOut">
              <a:rPr lang="ru-RU" smtClean="0"/>
              <a:t>вт 11.01.22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26C7B-FFAB-4C0C-A252-7E1F73CEB7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7734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EE6293-5CB2-4756-A0BE-CCE10039347C}" type="datetimeFigureOut">
              <a:rPr lang="ru-RU" smtClean="0"/>
              <a:t>вт 11.01.22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CC726C7B-FFAB-4C0C-A252-7E1F73CEB7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78153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  <p:sldLayoutId id="2147483706" r:id="rId12"/>
    <p:sldLayoutId id="2147483707" r:id="rId13"/>
    <p:sldLayoutId id="2147483708" r:id="rId14"/>
    <p:sldLayoutId id="2147483709" r:id="rId15"/>
    <p:sldLayoutId id="2147483710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710" y="87086"/>
            <a:ext cx="11992708" cy="661852"/>
          </a:xfrm>
        </p:spPr>
        <p:txBody>
          <a:bodyPr>
            <a:noAutofit/>
          </a:bodyPr>
          <a:lstStyle/>
          <a:p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Муниципальное </a:t>
            </a: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бюджетное дошкольное  </a:t>
            </a:r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образовательное </a:t>
            </a: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учреждение «ясли-сад № 17 города кировское».  </a:t>
            </a: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Подготовила</a:t>
            </a: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Черкасова О.П.</a:t>
            </a:r>
            <a:endParaRPr lang="ru-RU" sz="3200" dirty="0">
              <a:solidFill>
                <a:schemeClr val="tx1"/>
              </a:solidFill>
            </a:endParaRPr>
          </a:p>
        </p:txBody>
      </p:sp>
      <p:pic>
        <p:nvPicPr>
          <p:cNvPr id="4" name="Объект 3" descr="hello_html_m6efbbefd.jpg"/>
          <p:cNvPicPr>
            <a:picLocks noGrp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5188" y="1541416"/>
            <a:ext cx="5364480" cy="52382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889366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.mycdn.me/image?id=930427690129&amp;t=3&amp;plc=API&amp;viewToken=FShN-Dk6fH4-k9dNMpoh9A&amp;tkn=*cGyb-77TPTTF29KniBtB6AaBUuw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514" y="113210"/>
            <a:ext cx="9117875" cy="6505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77481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00891" y="137049"/>
            <a:ext cx="8516983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Творческий уголок с родителями</a:t>
            </a:r>
            <a:endParaRPr lang="ru-RU" b="1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C:\Users\User\Pictures\2021-12\IMG-1598708f7f6bac4fa7cee13ab3cf9aac-V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070" y="661852"/>
            <a:ext cx="8551816" cy="60437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812237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User\Pictures\2021-11\IMG-96af12bbb36332351f658a2ef329d65c-V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2" y="269965"/>
            <a:ext cx="8577942" cy="650530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928328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User\Pictures\2021-11\IMG-0baff909bd557b6e3917f967f27183ec-V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856" y="182880"/>
            <a:ext cx="8499567" cy="657497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330743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User\Pictures\2021-11\IMG-af84f10d73906e68fad6a35f0980136d-V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1817" y="278675"/>
            <a:ext cx="8490857" cy="641821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404419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269966" y="-70876"/>
            <a:ext cx="1069412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</a:t>
            </a:r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внимание!</a:t>
            </a:r>
          </a:p>
          <a:p>
            <a:pPr algn="ctr"/>
            <a:endParaRPr lang="ru-RU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450215">
              <a:lnSpc>
                <a:spcPct val="150000"/>
              </a:lnSpc>
            </a:pPr>
            <a:r>
              <a:rPr lang="ru-RU" sz="3200" b="1" dirty="0">
                <a:solidFill>
                  <a:srgbClr val="FF0000"/>
                </a:solidFill>
                <a:ea typeface="Calibri"/>
                <a:cs typeface="Times New Roman"/>
              </a:rPr>
              <a:t> </a:t>
            </a:r>
          </a:p>
        </p:txBody>
      </p:sp>
      <p:pic>
        <p:nvPicPr>
          <p:cNvPr id="1028" name="Picture 4" descr="Творчество и детств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610" y="896983"/>
            <a:ext cx="8203475" cy="5608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98236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1036319" y="1627139"/>
            <a:ext cx="3796937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Цель проекта:</a:t>
            </a:r>
            <a:endParaRPr lang="ru-RU" sz="3600" b="1" cap="none" spc="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957943" y="2064464"/>
            <a:ext cx="8203473" cy="32137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000" indent="432000">
              <a:lnSpc>
                <a:spcPts val="2500"/>
              </a:lnSpc>
            </a:pPr>
            <a:r>
              <a:rPr lang="ru-RU" sz="3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</a:p>
          <a:p>
            <a:pPr marL="180000"/>
            <a:r>
              <a:rPr lang="ru-RU" sz="3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Развитие художественно-творческих   способностей детей группы младшего  возраста посредством использования  нетрадиционной техники рисования.</a:t>
            </a:r>
            <a:endParaRPr lang="ru-RU" sz="32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80000">
              <a:lnSpc>
                <a:spcPct val="150000"/>
              </a:lnSpc>
            </a:pPr>
            <a:endParaRPr lang="ru-RU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2160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78971" y="1245325"/>
            <a:ext cx="9840686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Характеристика проекта: </a:t>
            </a:r>
            <a:endPara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доминирующей деятельности: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творческий</a:t>
            </a:r>
          </a:p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продолжительности: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краткосрочный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неделя) 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количеству участников: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коллективный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характеру контактов: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пределах группы. 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дети, родители, воспитатель и помощник воспитателя.</a:t>
            </a:r>
          </a:p>
        </p:txBody>
      </p:sp>
    </p:spTree>
    <p:extLst>
      <p:ext uri="{BB962C8B-B14F-4D97-AF65-F5344CB8AC3E}">
        <p14:creationId xmlns:p14="http://schemas.microsoft.com/office/powerpoint/2010/main" val="10579146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073967" y="180173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51194" y="416135"/>
            <a:ext cx="10616945" cy="4514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ts val="1440"/>
              </a:lnSpc>
              <a:buSzPts val="1000"/>
              <a:tabLst>
                <a:tab pos="457200" algn="l"/>
              </a:tabLst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-158932" y="228489"/>
            <a:ext cx="8005517" cy="271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>
              <a:lnSpc>
                <a:spcPts val="1440"/>
              </a:lnSpc>
            </a:pP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Реализация проекта: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020888" y="2967335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-158932" y="-151701"/>
            <a:ext cx="12359640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450215">
              <a:lnSpc>
                <a:spcPct val="150000"/>
              </a:lnSpc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Игра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–занятие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«Елка»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       </a:t>
            </a:r>
            <a:r>
              <a:rPr lang="ru-RU" sz="1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Формировать умение рисовать ладошками, наносить отпечатки, развивать воображение и восприятие 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окружающего 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мира, мелкую 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моторику.</a:t>
            </a:r>
            <a:endParaRPr lang="ru-RU" sz="16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433455" y="1221379"/>
            <a:ext cx="5664927" cy="560831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24097" y="1182188"/>
            <a:ext cx="5664926" cy="5686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2865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1219200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450215">
              <a:lnSpc>
                <a:spcPct val="150000"/>
              </a:lnSpc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Игра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–занятие 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«Снежок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dirty="0" smtClean="0">
              <a:solidFill>
                <a:srgbClr val="FF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 descr="C:\Users\User\Pictures\2021-12\IMG_20211206_152830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58784" y="1434740"/>
            <a:ext cx="5656219" cy="5190309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Прямоугольник 9"/>
          <p:cNvSpPr/>
          <p:nvPr/>
        </p:nvSpPr>
        <p:spPr>
          <a:xfrm>
            <a:off x="670557" y="368264"/>
            <a:ext cx="1092925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формировать умение рисовать методом тычка, ритмично наносить отпечаток на бумаге, воспитывать      интерес к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рисованию.</a:t>
            </a:r>
            <a:endParaRPr lang="ru-RU" dirty="0"/>
          </a:p>
        </p:txBody>
      </p:sp>
      <p:pic>
        <p:nvPicPr>
          <p:cNvPr id="11" name="Рисунок 10" descr="C:\Users\User\Pictures\2021-12\IMG_20211206_152737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919649" y="1430386"/>
            <a:ext cx="5656220" cy="519901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033749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4200" y="-87085"/>
            <a:ext cx="1197068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450215">
              <a:lnSpc>
                <a:spcPct val="150000"/>
              </a:lnSpc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Игра –занятие 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b="1" dirty="0" smtClean="0">
                <a:solidFill>
                  <a:srgbClr val="FF0000"/>
                </a:solidFill>
              </a:rPr>
              <a:t>Новогодние </a:t>
            </a:r>
            <a:r>
              <a:rPr lang="ru-RU" b="1" dirty="0">
                <a:solidFill>
                  <a:srgbClr val="FF0000"/>
                </a:solidFill>
              </a:rPr>
              <a:t>украшения»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450215">
              <a:lnSpc>
                <a:spcPct val="150000"/>
              </a:lnSpc>
            </a:pP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формировать умение рисовать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штампами,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развивать мелкую моторику,  воспитывать интерес к изо-деятельности.</a:t>
            </a:r>
            <a:endParaRPr lang="ru-RU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450215">
              <a:lnSpc>
                <a:spcPct val="150000"/>
              </a:lnSpc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450215" algn="ctr">
              <a:lnSpc>
                <a:spcPct val="150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 descr="C:\Users\User\Pictures\2021-12\IMG_20211207_094133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63432" y="1617617"/>
            <a:ext cx="5647510" cy="4833257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019799" y="1426028"/>
            <a:ext cx="5647510" cy="5216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38026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0338" y="0"/>
            <a:ext cx="12121662" cy="1294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450215">
              <a:lnSpc>
                <a:spcPct val="150000"/>
              </a:lnSpc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Игра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–занятие 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«Бусы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елки»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</a:p>
          <a:p>
            <a:pPr marL="457200" indent="450215">
              <a:lnSpc>
                <a:spcPct val="150000"/>
              </a:lnSpc>
            </a:pP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формировать умение рисовать пальчиками, закреплять цвет, развивать  мелкую моторику, фантазию и воображение.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446520" y="1217020"/>
            <a:ext cx="5647510" cy="5634449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28895" y="1347650"/>
            <a:ext cx="5647511" cy="5373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22309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55575" y="95794"/>
            <a:ext cx="11914505" cy="836023"/>
          </a:xfrm>
        </p:spPr>
        <p:txBody>
          <a:bodyPr>
            <a:normAutofit fontScale="90000"/>
          </a:bodyPr>
          <a:lstStyle/>
          <a:p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Результативность 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проекта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: Изготовление картотеки «Зимние пальчиковые игры», консультация для родителей «Рисуем с малышами», дидактическая игра «Елочка».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 descr="https://i.mycdn.me/image?id=931735401105&amp;t=3&amp;plc=API&amp;viewToken=ii-80p-xewd0JbrW4p8Qgw&amp;tkn=*ilAafCH5G_3CrQZRTxZzFpoofm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534" y="792479"/>
            <a:ext cx="9841865" cy="5974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46025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7923" y="0"/>
            <a:ext cx="12104077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Итоги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реализации проекта: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ходе нашего проекта детьми совместно со взрослыми было сделано много интересного, а именно: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организована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выставка поделок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креативных елок, изготовленных детьми совместно с родителями,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рисунков «творческий уголок дома», проведены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консультации для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родителей.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450215">
              <a:lnSpc>
                <a:spcPct val="150000"/>
              </a:lnSpc>
            </a:pPr>
            <a:endParaRPr lang="ru-RU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https://i.mycdn.me/image?id=931735394449&amp;t=3&amp;plc=API&amp;viewToken=lLT2WpGO_NOz1UhyNFDssQ&amp;tkn=*5HXLBu9qOMI5iMKUlVtCbB5Nm5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" y="1158241"/>
            <a:ext cx="8647611" cy="5625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6884963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TM02900688[[fn=Аспект]]</Template>
  <TotalTime>224</TotalTime>
  <Words>274</Words>
  <Application>Microsoft Office PowerPoint</Application>
  <PresentationFormat>Широкоэкранный</PresentationFormat>
  <Paragraphs>30</Paragraphs>
  <Slides>15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1" baseType="lpstr">
      <vt:lpstr>Arial</vt:lpstr>
      <vt:lpstr>Calibri</vt:lpstr>
      <vt:lpstr>Times New Roman</vt:lpstr>
      <vt:lpstr>Trebuchet MS</vt:lpstr>
      <vt:lpstr>Wingdings 3</vt:lpstr>
      <vt:lpstr>Аспект</vt:lpstr>
      <vt:lpstr>Муниципальное бюджетное дошкольное  образовательное учреждение «ясли-сад № 17 города кировское».   Подготовила: Черкасова О.П.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Результативность проекта: Изготовление картотеки «Зимние пальчиковые игры», консультация для родителей «Рисуем с малышами», дидактическая игра «Елочка».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дошкольное  образовательное учреждение «ясли-сад № 17 города кировское» Подготовила: Черкасова О.П.</dc:title>
  <dc:creator>Matrix</dc:creator>
  <cp:lastModifiedBy>Matrix</cp:lastModifiedBy>
  <cp:revision>36</cp:revision>
  <dcterms:created xsi:type="dcterms:W3CDTF">2021-11-28T15:09:16Z</dcterms:created>
  <dcterms:modified xsi:type="dcterms:W3CDTF">2022-01-11T06:54:03Z</dcterms:modified>
</cp:coreProperties>
</file>