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73" r:id="rId6"/>
    <p:sldId id="274" r:id="rId7"/>
    <p:sldId id="263" r:id="rId8"/>
    <p:sldId id="280" r:id="rId9"/>
    <p:sldId id="284" r:id="rId10"/>
    <p:sldId id="288" r:id="rId11"/>
    <p:sldId id="287" r:id="rId12"/>
    <p:sldId id="286" r:id="rId13"/>
    <p:sldId id="289" r:id="rId14"/>
    <p:sldId id="276" r:id="rId15"/>
    <p:sldId id="278" r:id="rId16"/>
    <p:sldId id="282" r:id="rId17"/>
    <p:sldId id="290" r:id="rId18"/>
    <p:sldId id="281" r:id="rId19"/>
    <p:sldId id="27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95" autoAdjust="0"/>
  </p:normalViewPr>
  <p:slideViewPr>
    <p:cSldViewPr snapToGrid="0">
      <p:cViewPr varScale="1">
        <p:scale>
          <a:sx n="115" d="100"/>
          <a:sy n="115" d="100"/>
        </p:scale>
        <p:origin x="3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745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71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4335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616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894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741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316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738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066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335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924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17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255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149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829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606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C1253-C278-4944-BA0D-F0597E2D8FE4}" type="datetimeFigureOut">
              <a:rPr lang="ru-RU" smtClean="0"/>
              <a:t>вт 03.10.23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8E506E3-1A98-4EF2-98CC-093B4704FD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33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оект на тему: «В гости к сказке «Репка» Группа: 1 младшая группа Воспитател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48" y="0"/>
            <a:ext cx="122270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60952" y="4272677"/>
            <a:ext cx="41523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20296"/>
              </p:ext>
            </p:extLst>
          </p:nvPr>
        </p:nvGraphicFramePr>
        <p:xfrm>
          <a:off x="7016262" y="4475285"/>
          <a:ext cx="3499338" cy="1090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9338">
                  <a:extLst>
                    <a:ext uri="{9D8B030D-6E8A-4147-A177-3AD203B41FA5}">
                      <a16:colId xmlns:a16="http://schemas.microsoft.com/office/drawing/2014/main" val="426925482"/>
                    </a:ext>
                  </a:extLst>
                </a:gridCol>
              </a:tblGrid>
              <a:tr h="1090245">
                <a:tc>
                  <a:txBody>
                    <a:bodyPr/>
                    <a:lstStyle/>
                    <a:p>
                      <a:r>
                        <a:rPr lang="ru-RU" dirty="0" smtClean="0"/>
                        <a:t>Воспитатели:</a:t>
                      </a:r>
                    </a:p>
                    <a:p>
                      <a:r>
                        <a:rPr lang="ru-RU" dirty="0" smtClean="0"/>
                        <a:t>Черкасова О.П.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23069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40877" y="-167054"/>
            <a:ext cx="104511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 образовательное учреждение «ясли-сад № 17 города 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ировское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». 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1114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.mycdn.me/image?id=933233308561&amp;t=3&amp;plc=API&amp;viewToken=xjAhIT_CTOVVEjD8oe532g&amp;tkn=*vVQJK6EPH3J-fpVoUx0GGXLImz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516" y="96713"/>
            <a:ext cx="5694484" cy="669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mycdn.me/image?id=933233308305&amp;t=3&amp;plc=API&amp;viewToken=fHIAObME0KsZo18vhzx3Bw&amp;tkn=*-tABXLNfdzy5OwuWYpBAOrX-_7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713"/>
            <a:ext cx="5864469" cy="676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466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708" y="0"/>
            <a:ext cx="8711294" cy="720969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Подвижная игра «Перенеси овощи»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.mycdn.me/image?id=932397219729&amp;t=3&amp;plc=API&amp;viewToken=b93WMFkbBoafGKGEU7hmBg&amp;tkn=*BrGgNebmYtAaCWDyRv9M-EFkwx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6" y="580290"/>
            <a:ext cx="5442439" cy="627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mycdn.me/image?id=932397219985&amp;t=3&amp;plc=API&amp;viewToken=JCXb3v6NQh2-eZAKr1UXmA&amp;tkn=*zNgGim3YPN821C_viikjSzjlzQ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846" y="580291"/>
            <a:ext cx="6233746" cy="627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072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22" y="-167054"/>
            <a:ext cx="12104077" cy="59787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«Репка» из отрывной цветной бумаги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.mycdn.me/image?id=933377198737&amp;t=3&amp;plc=API&amp;viewToken=Dr4KVqdSzQTVotUmPY8_WA&amp;tkn=*gamefp663T4iji6zR9uJhMQO_1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9954"/>
            <a:ext cx="6040315" cy="636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mycdn.me/image?id=933377198993&amp;t=3&amp;plc=API&amp;viewToken=hZmrXK_ASozWO9yFXV57OA&amp;tkn=*9EpKSDsQmrM9eHiLLkvJgyVkb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315" y="509954"/>
            <a:ext cx="6151684" cy="646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45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i.mycdn.me/image?id=933377197969&amp;t=3&amp;plc=API&amp;viewToken=KWDMFF7A3x5weybidZum3g&amp;tkn=*Ja0EsxKkRiDg7OSD_nWQVwjhxU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09" y="0"/>
            <a:ext cx="54586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.mycdn.me/image?id=933377197713&amp;t=3&amp;plc=API&amp;viewToken=APhlACj-EDRa5C4YQMfOvg&amp;tkn=*rZESAZ8-p-0-a33mXXx8w9Yeb0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66" y="0"/>
            <a:ext cx="65362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03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2980" y="-166255"/>
            <a:ext cx="2954216" cy="95836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Лепим репку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i.mycdn.me/image?id=933233012369&amp;t=3&amp;plc=API&amp;viewToken=Bcsb0S-WOn1QZN2aZRqSQA&amp;tkn=*mBuJMT86JeRQJSZaU446gHMU_S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073" y="624253"/>
            <a:ext cx="5126181" cy="623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i.mycdn.me/image?id=933233198993&amp;t=3&amp;plc=API&amp;viewToken=jRR8Ic-2shWte-1exsg-8g&amp;tkn=*Y0pWj4wmaVjD8XhoDv1J5lbCUF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251"/>
            <a:ext cx="3168073" cy="623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mycdn.me/image?id=933233258641&amp;t=3&amp;plc=API&amp;viewToken=Z9eui3Mg31emii23-FXpXg&amp;tkn=*qZNAJcFu7PS9evQackGg3kgCym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254" y="624251"/>
            <a:ext cx="3897745" cy="623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449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mycdn.me/image?id=932397219217&amp;t=3&amp;plc=API&amp;viewToken=etmwPWbiTpBdGdJp-Cbcog&amp;tkn=*YLzAMuD_zrQ_eecyyxDZqCIDcc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354" y="0"/>
            <a:ext cx="61956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i.mycdn.me/image?id=933377200017&amp;t=3&amp;plc=API&amp;viewToken=zQxIIW6eDiqfO3dHmqwteg&amp;tkn=*-tzWsd5m0-C2U-3poKYCgAh7rC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8079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6038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170" y="0"/>
            <a:ext cx="7594831" cy="580291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РЕЗУЛЬТАТИВНОСТЬ ПРОЕКТА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20920" y="901216"/>
            <a:ext cx="6277708" cy="56358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16109" y="549522"/>
            <a:ext cx="6277709" cy="63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8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mycdn.me/image?id=933383558033&amp;t=3&amp;plc=API&amp;viewToken=-jIV38q4R7qhoV_Bd5UIcg&amp;tkn=*3QoF2zlWSYDQonBNSRJTq8K5Kf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514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072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677" y="0"/>
            <a:ext cx="11213123" cy="70338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поделок из овощей по сказке «Репка»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.mycdn.me/image?id=933233457809&amp;t=3&amp;plc=API&amp;viewToken=xMDk_DSKtTWqKQ6zlvQs2g&amp;tkn=*HZVhg71QDMqHwTAH0N-VJLVIQX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7" y="703386"/>
            <a:ext cx="5378974" cy="607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.mycdn.me/image?id=933383558033&amp;t=3&amp;plc=API&amp;viewToken=-jIV38q4R7qhoV_Bd5UIcg&amp;tkn=*3QoF2zlWSYDQonBNSRJTq8K5Kf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581" y="703386"/>
            <a:ext cx="6151419" cy="598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51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8" name="Picture 20" descr="Конец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29" y="0"/>
            <a:ext cx="107486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1"/>
          <p:cNvSpPr>
            <a:spLocks noChangeArrowheads="1"/>
          </p:cNvSpPr>
          <p:nvPr/>
        </p:nvSpPr>
        <p:spPr bwMode="auto">
          <a:xfrm>
            <a:off x="1704621" y="-142542"/>
            <a:ext cx="215617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13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89384" y="439615"/>
            <a:ext cx="45368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Цель </a:t>
            </a:r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79331" y="1209057"/>
            <a:ext cx="78867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algn="ctr"/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творческих   способностей детей группы младшего  возраста посредством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lang="ru-RU" dirty="0"/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видов театра.</a:t>
            </a:r>
          </a:p>
          <a:p>
            <a:pPr marL="180000" algn="ctr"/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13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2901" y="808892"/>
            <a:ext cx="926709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проекта: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доминирующей деятельности: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краткосрочный (1 неделя)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количеству участников: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коллективный.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контактов: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пределах группы.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дети,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родители, воспитатель, помощник воспитателя.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81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2469" y="1125415"/>
            <a:ext cx="784888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 ПРАКТИЧЕСКОГО ЭТАПА ПРОЕКТА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Сценарий сказки &amp;quot;Репка&amp;quot; для взрослых на новый лад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054" y="3249073"/>
            <a:ext cx="3103684" cy="30901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710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608" y="0"/>
            <a:ext cx="8368394" cy="712177"/>
          </a:xfrm>
        </p:spPr>
        <p:txBody>
          <a:bodyPr/>
          <a:lstStyle/>
          <a:p>
            <a:r>
              <a:rPr lang="ru-RU" dirty="0" smtClean="0"/>
              <a:t>           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сказки «Репка»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i.mycdn.me/image?id=932397068945&amp;t=3&amp;plc=API&amp;viewToken=Vw1tbyLyQEEOqDYD1ZZdOQ&amp;tkn=*m18LvVPLEt3CFSyqhGpSoZZWd7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624254"/>
            <a:ext cx="5682517" cy="623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.mycdn.me/i?r=AyH4iRPQ2q0otWIFepML2LxRL292g8HMtzcMPW2wnZ6K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669" y="624254"/>
            <a:ext cx="5870330" cy="623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453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930" y="-79131"/>
            <a:ext cx="8509071" cy="817685"/>
          </a:xfrm>
        </p:spPr>
        <p:txBody>
          <a:bodyPr>
            <a:normAutofit/>
          </a:bodyPr>
          <a:lstStyle/>
          <a:p>
            <a:r>
              <a:rPr lang="ru-RU" dirty="0" smtClean="0"/>
              <a:t>          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персонажами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i.mycdn.me/image?id=932397223313&amp;t=3&amp;plc=API&amp;viewToken=cVSXd7tdzcMxe6AZpl4SUw&amp;tkn=*bKz4fnf6hXhi95tr5dSfghXlA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253"/>
            <a:ext cx="5741376" cy="623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28944" y="594947"/>
            <a:ext cx="6233747" cy="629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60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238" y="-131885"/>
            <a:ext cx="6893170" cy="116058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астольный театр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i.mycdn.me/image?id=932397220241&amp;t=3&amp;plc=API&amp;viewToken=dsd87wTYZMOJebRiH4dYpQ&amp;tkn=*VJ4A1RDWZI0-qQV8UGUyTOrRn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5122"/>
            <a:ext cx="5574323" cy="631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.mycdn.me/image?id=933233412497&amp;t=3&amp;plc=API&amp;viewToken=yvDBlPnjCDuSs9ZlnhMBcw&amp;tkn=*-YE7pf-xmLvGU7J2ml_i_UEXrZ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785" y="545122"/>
            <a:ext cx="6292735" cy="631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21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7308" y="1"/>
            <a:ext cx="6196694" cy="7913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Пальчиковый театр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i.mycdn.me/image?id=933233112465&amp;t=3&amp;plc=API&amp;viewToken=rrAG-dRvADDlOH2h6MVgNw&amp;tkn=*vFLnxsfGV7X4Cvo02Lk4lvmR6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589084"/>
            <a:ext cx="5383579" cy="626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mycdn.me/i?r=AyH4iRPQ2q0otWIFepML2LxRhcgkZoLYglreSpDV_IFZ-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092" y="589083"/>
            <a:ext cx="6216162" cy="626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601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984" y="0"/>
            <a:ext cx="8342017" cy="77372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3046"/>
            <a:ext cx="5785338" cy="62249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338" y="712176"/>
            <a:ext cx="6406662" cy="620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595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537</TotalTime>
  <Words>128</Words>
  <Application>Microsoft Office PowerPoint</Application>
  <PresentationFormat>Широкоэкранный</PresentationFormat>
  <Paragraphs>22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Чтение сказки «Репка»</vt:lpstr>
      <vt:lpstr>          Знакомство с персонажами</vt:lpstr>
      <vt:lpstr>      Настольный театр</vt:lpstr>
      <vt:lpstr>Пальчиковый театр</vt:lpstr>
      <vt:lpstr>Дидактические игры</vt:lpstr>
      <vt:lpstr>Презентация PowerPoint</vt:lpstr>
      <vt:lpstr>       Подвижная игра «Перенеси овощи»</vt:lpstr>
      <vt:lpstr>Аппликация «Репка» из отрывной цветной бумаги</vt:lpstr>
      <vt:lpstr>Презентация PowerPoint</vt:lpstr>
      <vt:lpstr>Лепим репку</vt:lpstr>
      <vt:lpstr>Презентация PowerPoint</vt:lpstr>
      <vt:lpstr>РЕЗУЛЬТАТИВНОСТЬ ПРОЕКТА </vt:lpstr>
      <vt:lpstr>Презентация PowerPoint</vt:lpstr>
      <vt:lpstr>Выставка поделок из овощей по сказке «Репка»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Matrix</dc:creator>
  <cp:lastModifiedBy>Matrix</cp:lastModifiedBy>
  <cp:revision>37</cp:revision>
  <dcterms:created xsi:type="dcterms:W3CDTF">2022-01-12T16:45:51Z</dcterms:created>
  <dcterms:modified xsi:type="dcterms:W3CDTF">2023-10-03T11:05:43Z</dcterms:modified>
</cp:coreProperties>
</file>